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378" y="2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6667" y="6303264"/>
            <a:ext cx="3015995" cy="5547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81471" y="2210257"/>
            <a:ext cx="5161915" cy="300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20661" y="1092453"/>
            <a:ext cx="295402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 u="sng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6259" y="2417064"/>
            <a:ext cx="11078210" cy="2854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86869" y="6577076"/>
            <a:ext cx="16637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0096" y="3572255"/>
              <a:ext cx="6849618" cy="3283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8571" y="0"/>
              <a:ext cx="6853427" cy="3979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8403" y="0"/>
              <a:ext cx="6671309" cy="375132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039233" y="603727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8975" algn="l"/>
              </a:tabLst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rlito"/>
                <a:cs typeface="Carlito"/>
              </a:rPr>
              <a:t>v.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7</a:t>
            </a:r>
            <a:r>
              <a:rPr sz="18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150" baseline="25462" dirty="0">
                <a:solidFill>
                  <a:srgbClr val="FFFFFF"/>
                </a:solidFill>
                <a:latin typeface="Carlito"/>
                <a:cs typeface="Carlito"/>
              </a:rPr>
              <a:t>th</a:t>
            </a:r>
            <a:r>
              <a:rPr sz="1800" spc="-97" baseline="25462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sz="1800" spc="80" dirty="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0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10355" y="3608832"/>
            <a:ext cx="5308092" cy="13837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10355" y="3608832"/>
            <a:ext cx="5308600" cy="13843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32080" marR="118110" algn="ctr">
              <a:lnSpc>
                <a:spcPts val="3240"/>
              </a:lnSpc>
              <a:spcBef>
                <a:spcPts val="204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EFFICIENT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UTILIZATION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TECHNOLOGICAL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TOOLS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ANALYZE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ONTARIO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PUBLIC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LIBRARIES'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DERIVE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INSIGHTS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IMPROVE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METRICS.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32354" y="2613482"/>
            <a:ext cx="6489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58265" algn="l"/>
                <a:tab pos="4030979" algn="l"/>
                <a:tab pos="6218555" algn="l"/>
              </a:tabLst>
            </a:pPr>
            <a:r>
              <a:rPr sz="4000" b="0" u="none" spc="-20" dirty="0">
                <a:latin typeface="Carlito"/>
                <a:cs typeface="Carlito"/>
              </a:rPr>
              <a:t>DATA</a:t>
            </a:r>
            <a:r>
              <a:rPr sz="4000" b="0" u="none" dirty="0">
                <a:latin typeface="Carlito"/>
                <a:cs typeface="Carlito"/>
              </a:rPr>
              <a:t>	</a:t>
            </a:r>
            <a:r>
              <a:rPr sz="4000" b="0" u="none" spc="175" dirty="0">
                <a:latin typeface="Carlito"/>
                <a:cs typeface="Carlito"/>
              </a:rPr>
              <a:t>ANALYTICS</a:t>
            </a:r>
            <a:r>
              <a:rPr sz="4000" b="0" u="none" dirty="0">
                <a:latin typeface="Carlito"/>
                <a:cs typeface="Carlito"/>
              </a:rPr>
              <a:t>	</a:t>
            </a:r>
            <a:r>
              <a:rPr sz="4000" b="0" u="none" spc="195" dirty="0">
                <a:latin typeface="Carlito"/>
                <a:cs typeface="Carlito"/>
              </a:rPr>
              <a:t>PROJECT</a:t>
            </a:r>
            <a:r>
              <a:rPr sz="4000" b="0" u="none" dirty="0">
                <a:latin typeface="Carlito"/>
                <a:cs typeface="Carlito"/>
              </a:rPr>
              <a:t>	</a:t>
            </a:r>
            <a:r>
              <a:rPr sz="4000" b="0" u="none" spc="-50" dirty="0">
                <a:latin typeface="Carlito"/>
                <a:cs typeface="Carlito"/>
              </a:rPr>
              <a:t>2</a:t>
            </a:r>
            <a:endParaRPr sz="4000">
              <a:latin typeface="Carlito"/>
              <a:cs typeface="Carlito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94959"/>
            <a:ext cx="3250692" cy="14630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8739" y="5420105"/>
            <a:ext cx="3053715" cy="48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GROUP</a:t>
            </a:r>
            <a:r>
              <a:rPr sz="11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sz="11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(4</a:t>
            </a:r>
            <a:r>
              <a:rPr sz="11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sz="11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MEMBERS):</a:t>
            </a:r>
            <a:endParaRPr sz="11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100" b="1" dirty="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r>
              <a:rPr lang="en-CA" sz="1100" b="1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rlito"/>
                <a:cs typeface="Carlito"/>
              </a:rPr>
              <a:t>AHUEKWE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008319"/>
            <a:ext cx="175831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rlito"/>
                <a:cs typeface="Carlito"/>
              </a:rPr>
              <a:t>DAVID</a:t>
            </a:r>
            <a:endParaRPr sz="1100" dirty="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9" y="6303975"/>
            <a:ext cx="2435225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Carlito"/>
                <a:cs typeface="Carlito"/>
              </a:rPr>
              <a:t>IFIOK-</a:t>
            </a:r>
            <a:r>
              <a:rPr sz="1100" b="1" dirty="0">
                <a:solidFill>
                  <a:srgbClr val="FFFFFF"/>
                </a:solidFill>
                <a:latin typeface="Carlito"/>
                <a:cs typeface="Carlito"/>
              </a:rPr>
              <a:t>OBONG</a:t>
            </a:r>
            <a:endParaRPr lang="en-CA" sz="1100" b="1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arlito"/>
                <a:cs typeface="Carlito"/>
              </a:rPr>
              <a:t>HENRY</a:t>
            </a:r>
            <a:endParaRPr sz="11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0650" y="6329273"/>
            <a:ext cx="2233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ECF5FC"/>
                </a:solidFill>
                <a:latin typeface="Carlito"/>
                <a:cs typeface="Carlito"/>
              </a:rPr>
              <a:t>CODE</a:t>
            </a:r>
            <a:r>
              <a:rPr sz="3200" spc="-100" dirty="0">
                <a:solidFill>
                  <a:srgbClr val="ECF5FC"/>
                </a:solidFill>
                <a:latin typeface="Carlito"/>
                <a:cs typeface="Carlito"/>
              </a:rPr>
              <a:t> </a:t>
            </a:r>
            <a:r>
              <a:rPr sz="3200" spc="-60" dirty="0">
                <a:solidFill>
                  <a:srgbClr val="ECF5FC"/>
                </a:solidFill>
                <a:latin typeface="Carlito"/>
                <a:cs typeface="Carlito"/>
              </a:rPr>
              <a:t>RESULT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1471" y="1895094"/>
            <a:ext cx="5513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Creating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new</a:t>
            </a:r>
            <a:r>
              <a:rPr sz="1800" spc="-3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metric</a:t>
            </a:r>
            <a:r>
              <a:rPr sz="1800" spc="-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(column)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to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compare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libraries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across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u="none" dirty="0">
                <a:solidFill>
                  <a:srgbClr val="000000"/>
                </a:solidFill>
                <a:latin typeface="Carlito"/>
                <a:cs typeface="Carlito"/>
              </a:rPr>
              <a:t>Ontario</a:t>
            </a:r>
            <a:r>
              <a:rPr sz="1800" b="0" u="none" spc="-3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b="0" u="none" dirty="0">
                <a:solidFill>
                  <a:srgbClr val="000000"/>
                </a:solidFill>
                <a:latin typeface="Carlito"/>
                <a:cs typeface="Carlito"/>
              </a:rPr>
              <a:t>(E.g:</a:t>
            </a:r>
            <a:r>
              <a:rPr sz="1800" b="0" u="none" spc="-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b="0" u="none" spc="-10" dirty="0">
                <a:solidFill>
                  <a:srgbClr val="000000"/>
                </a:solidFill>
                <a:latin typeface="Carlito"/>
                <a:cs typeface="Carlito"/>
              </a:rPr>
              <a:t>operating</a:t>
            </a:r>
            <a:r>
              <a:rPr sz="1800" b="0" u="none" spc="-3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b="0" u="none" spc="-10" dirty="0">
                <a:solidFill>
                  <a:srgbClr val="000000"/>
                </a:solidFill>
                <a:latin typeface="Carlito"/>
                <a:cs typeface="Carlito"/>
              </a:rPr>
              <a:t>revenue</a:t>
            </a:r>
            <a:r>
              <a:rPr sz="1800" b="0" u="none" spc="-3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b="0" u="none" dirty="0">
                <a:solidFill>
                  <a:srgbClr val="000000"/>
                </a:solidFill>
                <a:latin typeface="Carlito"/>
                <a:cs typeface="Carlito"/>
              </a:rPr>
              <a:t>per</a:t>
            </a:r>
            <a:r>
              <a:rPr sz="1800" b="0" u="none" spc="-3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b="0" u="none" dirty="0">
                <a:solidFill>
                  <a:srgbClr val="000000"/>
                </a:solidFill>
                <a:latin typeface="Carlito"/>
                <a:cs typeface="Carlito"/>
              </a:rPr>
              <a:t>active</a:t>
            </a:r>
            <a:r>
              <a:rPr sz="1800" b="0" u="none" spc="-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b="0" u="none" dirty="0">
                <a:solidFill>
                  <a:srgbClr val="000000"/>
                </a:solidFill>
                <a:latin typeface="Carlito"/>
                <a:cs typeface="Carlito"/>
              </a:rPr>
              <a:t>card</a:t>
            </a:r>
            <a:r>
              <a:rPr sz="1800" b="0" u="none" spc="-3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b="0" u="none" spc="-10" dirty="0">
                <a:solidFill>
                  <a:srgbClr val="000000"/>
                </a:solidFill>
                <a:latin typeface="Carlito"/>
                <a:cs typeface="Carlito"/>
              </a:rPr>
              <a:t>holder).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34545" y="6538976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rlito"/>
                <a:cs typeface="Carlito"/>
              </a:rPr>
              <a:t>10</a:t>
            </a:r>
            <a:endParaRPr sz="1200">
              <a:latin typeface="Carlito"/>
              <a:cs typeface="Carlito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16295" cy="68336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19928" y="3102864"/>
            <a:ext cx="6611111" cy="161343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756652" y="5001640"/>
            <a:ext cx="709930" cy="1226820"/>
          </a:xfrm>
          <a:custGeom>
            <a:avLst/>
            <a:gdLst/>
            <a:ahLst/>
            <a:cxnLst/>
            <a:rect l="l" t="t" r="r" b="b"/>
            <a:pathLst>
              <a:path w="709929" h="1226820">
                <a:moveTo>
                  <a:pt x="650387" y="98820"/>
                </a:moveTo>
                <a:lnTo>
                  <a:pt x="601384" y="127632"/>
                </a:lnTo>
                <a:lnTo>
                  <a:pt x="0" y="1198537"/>
                </a:lnTo>
                <a:lnTo>
                  <a:pt x="49783" y="1226527"/>
                </a:lnTo>
                <a:lnTo>
                  <a:pt x="651296" y="155673"/>
                </a:lnTo>
                <a:lnTo>
                  <a:pt x="650387" y="98820"/>
                </a:lnTo>
                <a:close/>
              </a:path>
              <a:path w="709929" h="1226820">
                <a:moveTo>
                  <a:pt x="706448" y="35432"/>
                </a:moveTo>
                <a:lnTo>
                  <a:pt x="653161" y="35432"/>
                </a:lnTo>
                <a:lnTo>
                  <a:pt x="703072" y="63499"/>
                </a:lnTo>
                <a:lnTo>
                  <a:pt x="651296" y="155673"/>
                </a:lnTo>
                <a:lnTo>
                  <a:pt x="652779" y="248411"/>
                </a:lnTo>
                <a:lnTo>
                  <a:pt x="681863" y="276478"/>
                </a:lnTo>
                <a:lnTo>
                  <a:pt x="692927" y="274060"/>
                </a:lnTo>
                <a:lnTo>
                  <a:pt x="701897" y="267795"/>
                </a:lnTo>
                <a:lnTo>
                  <a:pt x="707866" y="258601"/>
                </a:lnTo>
                <a:lnTo>
                  <a:pt x="709929" y="247395"/>
                </a:lnTo>
                <a:lnTo>
                  <a:pt x="706448" y="35432"/>
                </a:lnTo>
                <a:close/>
              </a:path>
              <a:path w="709929" h="1226820">
                <a:moveTo>
                  <a:pt x="705866" y="0"/>
                </a:moveTo>
                <a:lnTo>
                  <a:pt x="492505" y="125348"/>
                </a:lnTo>
                <a:lnTo>
                  <a:pt x="484060" y="132925"/>
                </a:lnTo>
                <a:lnTo>
                  <a:pt x="479329" y="142811"/>
                </a:lnTo>
                <a:lnTo>
                  <a:pt x="478647" y="153745"/>
                </a:lnTo>
                <a:lnTo>
                  <a:pt x="482346" y="164464"/>
                </a:lnTo>
                <a:lnTo>
                  <a:pt x="489922" y="172910"/>
                </a:lnTo>
                <a:lnTo>
                  <a:pt x="499808" y="177641"/>
                </a:lnTo>
                <a:lnTo>
                  <a:pt x="510742" y="178323"/>
                </a:lnTo>
                <a:lnTo>
                  <a:pt x="521462" y="174624"/>
                </a:lnTo>
                <a:lnTo>
                  <a:pt x="601384" y="127632"/>
                </a:lnTo>
                <a:lnTo>
                  <a:pt x="653161" y="35432"/>
                </a:lnTo>
                <a:lnTo>
                  <a:pt x="706448" y="35432"/>
                </a:lnTo>
                <a:lnTo>
                  <a:pt x="705866" y="0"/>
                </a:lnTo>
                <a:close/>
              </a:path>
              <a:path w="709929" h="1226820">
                <a:moveTo>
                  <a:pt x="678906" y="49910"/>
                </a:moveTo>
                <a:lnTo>
                  <a:pt x="649604" y="49910"/>
                </a:lnTo>
                <a:lnTo>
                  <a:pt x="692530" y="74040"/>
                </a:lnTo>
                <a:lnTo>
                  <a:pt x="650387" y="98820"/>
                </a:lnTo>
                <a:lnTo>
                  <a:pt x="651296" y="155673"/>
                </a:lnTo>
                <a:lnTo>
                  <a:pt x="703072" y="63499"/>
                </a:lnTo>
                <a:lnTo>
                  <a:pt x="678906" y="49910"/>
                </a:lnTo>
                <a:close/>
              </a:path>
              <a:path w="709929" h="1226820">
                <a:moveTo>
                  <a:pt x="653161" y="35432"/>
                </a:moveTo>
                <a:lnTo>
                  <a:pt x="601384" y="127632"/>
                </a:lnTo>
                <a:lnTo>
                  <a:pt x="650387" y="98820"/>
                </a:lnTo>
                <a:lnTo>
                  <a:pt x="649604" y="49910"/>
                </a:lnTo>
                <a:lnTo>
                  <a:pt x="678906" y="49910"/>
                </a:lnTo>
                <a:lnTo>
                  <a:pt x="653161" y="35432"/>
                </a:lnTo>
                <a:close/>
              </a:path>
              <a:path w="709929" h="1226820">
                <a:moveTo>
                  <a:pt x="649604" y="49910"/>
                </a:moveTo>
                <a:lnTo>
                  <a:pt x="650387" y="98820"/>
                </a:lnTo>
                <a:lnTo>
                  <a:pt x="692530" y="74040"/>
                </a:lnTo>
                <a:lnTo>
                  <a:pt x="649604" y="49910"/>
                </a:lnTo>
                <a:close/>
              </a:path>
            </a:pathLst>
          </a:custGeom>
          <a:solidFill>
            <a:srgbClr val="A43E5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8650" y="148209"/>
            <a:ext cx="3642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u="none" spc="200" dirty="0">
                <a:solidFill>
                  <a:srgbClr val="000000"/>
                </a:solidFill>
                <a:latin typeface="Carlito"/>
                <a:cs typeface="Carlito"/>
              </a:rPr>
              <a:t>CONCLUSION</a:t>
            </a:r>
            <a:endParaRPr sz="48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10289" y="3069589"/>
            <a:ext cx="1574165" cy="260350"/>
            <a:chOff x="6210289" y="3069589"/>
            <a:chExt cx="1574165" cy="260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289" y="3247648"/>
              <a:ext cx="1573541" cy="819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0909" y="3069589"/>
              <a:ext cx="1571396" cy="1813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88202" y="3492617"/>
            <a:ext cx="5727700" cy="3255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748030" indent="-228600">
              <a:lnSpc>
                <a:spcPct val="1401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1200" spc="-10" dirty="0">
                <a:latin typeface="Carlito"/>
                <a:cs typeface="Carlito"/>
              </a:rPr>
              <a:t>Addington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Highlands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Twp is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library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with</a:t>
            </a:r>
            <a:r>
              <a:rPr sz="1200" spc="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highest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average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revenue</a:t>
            </a:r>
            <a:r>
              <a:rPr sz="1200" spc="50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over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four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year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period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(2017</a:t>
            </a:r>
            <a:r>
              <a:rPr sz="1200" spc="5" dirty="0">
                <a:latin typeface="Carlito"/>
                <a:cs typeface="Carlito"/>
              </a:rPr>
              <a:t> </a:t>
            </a:r>
            <a:r>
              <a:rPr sz="1200" spc="-50" dirty="0">
                <a:latin typeface="Noto Sans Mono CJK HK"/>
                <a:cs typeface="Noto Sans Mono CJK HK"/>
              </a:rPr>
              <a:t>–</a:t>
            </a:r>
            <a:r>
              <a:rPr sz="1200" spc="-325" dirty="0">
                <a:latin typeface="Noto Sans Mono CJK HK"/>
                <a:cs typeface="Noto Sans Mono CJK HK"/>
              </a:rPr>
              <a:t> </a:t>
            </a:r>
            <a:r>
              <a:rPr sz="1200" dirty="0">
                <a:latin typeface="Carlito"/>
                <a:cs typeface="Carlito"/>
              </a:rPr>
              <a:t>2020) </a:t>
            </a:r>
            <a:r>
              <a:rPr sz="1200" spc="-10" dirty="0">
                <a:latin typeface="Carlito"/>
                <a:cs typeface="Carlito"/>
              </a:rPr>
              <a:t>having</a:t>
            </a:r>
            <a:r>
              <a:rPr sz="1200" spc="-4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19.3%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of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spc="-25" dirty="0">
                <a:latin typeface="Carlito"/>
                <a:cs typeface="Carlito"/>
              </a:rPr>
              <a:t>Top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ten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libraries </a:t>
            </a:r>
            <a:r>
              <a:rPr sz="1200" dirty="0">
                <a:latin typeface="Carlito"/>
                <a:cs typeface="Carlito"/>
              </a:rPr>
              <a:t>and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53074140.50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average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revenue.</a:t>
            </a:r>
            <a:endParaRPr sz="1200">
              <a:latin typeface="Carlito"/>
              <a:cs typeface="Carlito"/>
            </a:endParaRPr>
          </a:p>
          <a:p>
            <a:pPr marL="241300" marR="845819" indent="-228600">
              <a:lnSpc>
                <a:spcPct val="140000"/>
              </a:lnSpc>
              <a:spcBef>
                <a:spcPts val="994"/>
              </a:spcBef>
              <a:buFont typeface="Wingdings"/>
              <a:buChar char=""/>
              <a:tabLst>
                <a:tab pos="241300" algn="l"/>
              </a:tabLst>
            </a:pPr>
            <a:r>
              <a:rPr sz="1200" dirty="0">
                <a:latin typeface="Carlito"/>
                <a:cs typeface="Carlito"/>
              </a:rPr>
              <a:t>From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pie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chart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we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can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observe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that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2017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was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year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with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highest operating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revenue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with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94.1%,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while 2020 </a:t>
            </a:r>
            <a:r>
              <a:rPr sz="1200" spc="-10" dirty="0">
                <a:latin typeface="Carlito"/>
                <a:cs typeface="Carlito"/>
              </a:rPr>
              <a:t>generated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least </a:t>
            </a:r>
            <a:r>
              <a:rPr sz="1200" spc="-10" dirty="0">
                <a:latin typeface="Carlito"/>
                <a:cs typeface="Carlito"/>
              </a:rPr>
              <a:t>amount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spc="-25" dirty="0">
                <a:latin typeface="Carlito"/>
                <a:cs typeface="Carlito"/>
              </a:rPr>
              <a:t>of </a:t>
            </a:r>
            <a:r>
              <a:rPr sz="1200" spc="-10" dirty="0">
                <a:latin typeface="Carlito"/>
                <a:cs typeface="Carlito"/>
              </a:rPr>
              <a:t>revenue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with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spc="-20" dirty="0">
                <a:latin typeface="Carlito"/>
                <a:cs typeface="Carlito"/>
              </a:rPr>
              <a:t>0.1%.</a:t>
            </a:r>
            <a:endParaRPr sz="1200">
              <a:latin typeface="Carlito"/>
              <a:cs typeface="Carlito"/>
            </a:endParaRPr>
          </a:p>
          <a:p>
            <a:pPr marL="241300" marR="812800" indent="-228600">
              <a:lnSpc>
                <a:spcPct val="140000"/>
              </a:lnSpc>
              <a:spcBef>
                <a:spcPts val="1010"/>
              </a:spcBef>
              <a:buFont typeface="Wingdings"/>
              <a:buChar char=""/>
              <a:tabLst>
                <a:tab pos="241300" algn="l"/>
              </a:tabLst>
            </a:pPr>
            <a:r>
              <a:rPr sz="1200" dirty="0">
                <a:latin typeface="Carlito"/>
                <a:cs typeface="Carlito"/>
              </a:rPr>
              <a:t>Insights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from</a:t>
            </a:r>
            <a:r>
              <a:rPr sz="1200" spc="-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other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data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visualization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suggests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that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there</a:t>
            </a:r>
            <a:r>
              <a:rPr sz="1200" spc="-4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is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weak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negative correlation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between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number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of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active </a:t>
            </a:r>
            <a:r>
              <a:rPr sz="1200" spc="-10" dirty="0">
                <a:latin typeface="Carlito"/>
                <a:cs typeface="Carlito"/>
              </a:rPr>
              <a:t>cardholders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and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operating revenue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per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spc="-20" dirty="0">
                <a:latin typeface="Carlito"/>
                <a:cs typeface="Carlito"/>
              </a:rPr>
              <a:t>cardholder,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meaning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that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as</a:t>
            </a:r>
            <a:r>
              <a:rPr sz="1200" spc="1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number</a:t>
            </a:r>
            <a:r>
              <a:rPr sz="1200" spc="-3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of</a:t>
            </a:r>
            <a:r>
              <a:rPr sz="1200" spc="-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active</a:t>
            </a:r>
            <a:r>
              <a:rPr sz="1200" spc="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cardholders </a:t>
            </a:r>
            <a:r>
              <a:rPr sz="1200" dirty="0">
                <a:latin typeface="Carlito"/>
                <a:cs typeface="Carlito"/>
              </a:rPr>
              <a:t>increases,</a:t>
            </a:r>
            <a:r>
              <a:rPr sz="1200" spc="1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the</a:t>
            </a:r>
            <a:r>
              <a:rPr sz="1200" spc="-10" dirty="0">
                <a:latin typeface="Carlito"/>
                <a:cs typeface="Carlito"/>
              </a:rPr>
              <a:t> operating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revenue</a:t>
            </a:r>
            <a:r>
              <a:rPr sz="1200" spc="-2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per</a:t>
            </a:r>
            <a:r>
              <a:rPr sz="1200" spc="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cardholder</a:t>
            </a:r>
            <a:r>
              <a:rPr sz="1200" spc="-2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decreases.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20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</a:pPr>
            <a:r>
              <a:rPr sz="1200" spc="-25" dirty="0">
                <a:solidFill>
                  <a:srgbClr val="888888"/>
                </a:solidFill>
                <a:latin typeface="Carlito"/>
                <a:cs typeface="Carlito"/>
              </a:rPr>
              <a:t>11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1940" y="1155191"/>
            <a:ext cx="10485120" cy="5652770"/>
            <a:chOff x="281940" y="1155191"/>
            <a:chExt cx="10485120" cy="56527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7192" y="1155191"/>
              <a:ext cx="5039868" cy="15019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940" y="1239010"/>
              <a:ext cx="5568696" cy="5568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6112" y="1033272"/>
              <a:ext cx="2358770" cy="3554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1380" y="5320284"/>
              <a:ext cx="5166360" cy="5196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04840" y="5435904"/>
            <a:ext cx="1559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Q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48576" y="877265"/>
            <a:ext cx="29705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u="none" spc="-30" dirty="0">
                <a:solidFill>
                  <a:srgbClr val="000000"/>
                </a:solidFill>
                <a:latin typeface="Carlito"/>
                <a:cs typeface="Carlito"/>
              </a:rPr>
              <a:t>OBJECTIVE</a:t>
            </a:r>
            <a:endParaRPr sz="54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095999" cy="68579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16802" y="1880108"/>
            <a:ext cx="4310380" cy="411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147320" indent="-285750">
              <a:lnSpc>
                <a:spcPct val="150000"/>
              </a:lnSpc>
              <a:spcBef>
                <a:spcPts val="100"/>
              </a:spcBef>
              <a:buFont typeface="Wingdings"/>
              <a:buChar char=""/>
              <a:tabLst>
                <a:tab pos="299085" algn="l"/>
                <a:tab pos="720725" algn="l"/>
                <a:tab pos="1055370" algn="l"/>
                <a:tab pos="1280160" algn="l"/>
                <a:tab pos="2323465" algn="l"/>
                <a:tab pos="2648585" algn="l"/>
                <a:tab pos="3010535" algn="l"/>
                <a:tab pos="3070225" algn="l"/>
              </a:tabLst>
            </a:pPr>
            <a:r>
              <a:rPr sz="1800" dirty="0">
                <a:latin typeface="Carlito"/>
                <a:cs typeface="Carlito"/>
              </a:rPr>
              <a:t>T</a:t>
            </a:r>
            <a:r>
              <a:rPr sz="1800" spc="-16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O</a:t>
            </a:r>
            <a:r>
              <a:rPr sz="1800" dirty="0">
                <a:latin typeface="Carlito"/>
                <a:cs typeface="Carlito"/>
              </a:rPr>
              <a:t>	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80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D</a:t>
            </a:r>
            <a:r>
              <a:rPr sz="1800" dirty="0">
                <a:latin typeface="Carlito"/>
                <a:cs typeface="Carlito"/>
              </a:rPr>
              <a:t>	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V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95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H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E</a:t>
            </a:r>
            <a:r>
              <a:rPr sz="1800" spc="500" dirty="0">
                <a:latin typeface="Carlito"/>
                <a:cs typeface="Carlito"/>
              </a:rPr>
              <a:t> 	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85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S</a:t>
            </a:r>
            <a:r>
              <a:rPr sz="1800" dirty="0">
                <a:latin typeface="Carlito"/>
                <a:cs typeface="Carlito"/>
              </a:rPr>
              <a:t>	O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F</a:t>
            </a:r>
            <a:r>
              <a:rPr sz="1800" dirty="0">
                <a:latin typeface="Carlito"/>
                <a:cs typeface="Carlito"/>
              </a:rPr>
              <a:t>		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75" dirty="0">
                <a:latin typeface="Carlito"/>
                <a:cs typeface="Carlito"/>
              </a:rPr>
              <a:t>TA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O 	</a:t>
            </a:r>
            <a:r>
              <a:rPr sz="1800" dirty="0">
                <a:latin typeface="Carlito"/>
                <a:cs typeface="Carlito"/>
              </a:rPr>
              <a:t>P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C</a:t>
            </a:r>
            <a:r>
              <a:rPr sz="1800" dirty="0">
                <a:latin typeface="Carlito"/>
                <a:cs typeface="Carlito"/>
              </a:rPr>
              <a:t>	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80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N</a:t>
            </a:r>
            <a:r>
              <a:rPr sz="1800" dirty="0">
                <a:latin typeface="Carlito"/>
                <a:cs typeface="Carlito"/>
              </a:rPr>
              <a:t>	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G</a:t>
            </a:r>
            <a:r>
              <a:rPr sz="1800" dirty="0">
                <a:latin typeface="Carlito"/>
                <a:cs typeface="Carlito"/>
              </a:rPr>
              <a:t> 	W</a:t>
            </a:r>
            <a:r>
              <a:rPr sz="1800" spc="-1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H</a:t>
            </a:r>
            <a:r>
              <a:rPr sz="1800" dirty="0">
                <a:latin typeface="Carlito"/>
                <a:cs typeface="Carlito"/>
              </a:rPr>
              <a:t>	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H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G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L</a:t>
            </a:r>
            <a:endParaRPr sz="1800">
              <a:latin typeface="Carlito"/>
              <a:cs typeface="Carlito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D</a:t>
            </a:r>
            <a:r>
              <a:rPr sz="1800" spc="-135" dirty="0">
                <a:latin typeface="Carlito"/>
                <a:cs typeface="Carlito"/>
              </a:rPr>
              <a:t> </a:t>
            </a:r>
            <a:r>
              <a:rPr sz="1800" spc="95" dirty="0">
                <a:latin typeface="Carlito"/>
                <a:cs typeface="Carlito"/>
              </a:rPr>
              <a:t>VA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800">
              <a:latin typeface="Carlito"/>
              <a:cs typeface="Carlito"/>
            </a:endParaRPr>
          </a:p>
          <a:p>
            <a:pPr marL="298450" indent="-285750" algn="just">
              <a:lnSpc>
                <a:spcPct val="100000"/>
              </a:lnSpc>
              <a:buFont typeface="Wingdings"/>
              <a:buChar char=""/>
              <a:tabLst>
                <a:tab pos="298450" algn="l"/>
              </a:tabLst>
            </a:pPr>
            <a:r>
              <a:rPr sz="1800" dirty="0">
                <a:latin typeface="Carlito"/>
                <a:cs typeface="Carlito"/>
              </a:rPr>
              <a:t>T</a:t>
            </a:r>
            <a:r>
              <a:rPr sz="1800" spc="-1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90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D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Y</a:t>
            </a:r>
            <a:r>
              <a:rPr sz="1800" spc="85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75" dirty="0">
                <a:latin typeface="Carlito"/>
                <a:cs typeface="Carlito"/>
              </a:rPr>
              <a:t>AT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G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90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F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R</a:t>
            </a:r>
            <a:endParaRPr sz="1800">
              <a:latin typeface="Carlito"/>
              <a:cs typeface="Carlito"/>
            </a:endParaRPr>
          </a:p>
          <a:p>
            <a:pPr marL="299085" algn="just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arlito"/>
                <a:cs typeface="Carlito"/>
              </a:rPr>
              <a:t>E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H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G</a:t>
            </a:r>
            <a:r>
              <a:rPr sz="1800" spc="95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V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  <a:p>
            <a:pPr marL="299085" marR="5080" algn="just">
              <a:lnSpc>
                <a:spcPct val="106900"/>
              </a:lnSpc>
              <a:spcBef>
                <a:spcPts val="10"/>
              </a:spcBef>
            </a:pPr>
            <a:r>
              <a:rPr sz="1800" spc="-15" dirty="0">
                <a:latin typeface="Carlito"/>
                <a:cs typeface="Carlito"/>
              </a:rPr>
              <a:t>G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155" dirty="0">
                <a:latin typeface="Carlito"/>
                <a:cs typeface="Carlito"/>
              </a:rPr>
              <a:t>A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,</a:t>
            </a:r>
            <a:r>
              <a:rPr sz="1800" spc="59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G</a:t>
            </a:r>
            <a:r>
              <a:rPr sz="1800" spc="59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0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 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G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G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55" dirty="0">
                <a:latin typeface="Carlito"/>
                <a:cs typeface="Carlito"/>
              </a:rPr>
              <a:t>T,</a:t>
            </a:r>
            <a:r>
              <a:rPr sz="1800" spc="5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</a:t>
            </a:r>
            <a:r>
              <a:rPr sz="1800" spc="5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P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V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G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Y</a:t>
            </a:r>
            <a:r>
              <a:rPr sz="1800" spc="58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V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90" dirty="0">
                <a:latin typeface="Carlito"/>
                <a:cs typeface="Carlito"/>
              </a:rPr>
              <a:t>Y</a:t>
            </a:r>
            <a:r>
              <a:rPr sz="1800" dirty="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5628" y="787145"/>
            <a:ext cx="26054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u="none" spc="-25" dirty="0">
                <a:solidFill>
                  <a:srgbClr val="000000"/>
                </a:solidFill>
                <a:latin typeface="Carlito"/>
                <a:cs typeface="Carlito"/>
              </a:rPr>
              <a:t>INTRODUCTION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1391900" cy="6847840"/>
            <a:chOff x="0" y="0"/>
            <a:chExt cx="11391900" cy="68478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416295" cy="68473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4016" y="1496567"/>
              <a:ext cx="5167884" cy="16946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224015" y="1496567"/>
            <a:ext cx="5168265" cy="169481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91440" marR="568960" algn="just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6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spc="6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6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800" spc="6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6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spc="6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spc="6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6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800" spc="-1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6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  <a:p>
            <a:pPr marL="91440" marR="168910" algn="just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5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800" spc="6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6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(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)</a:t>
            </a:r>
            <a:r>
              <a:rPr sz="1800" spc="6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5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5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6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8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5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6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6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95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t</a:t>
            </a:r>
            <a:r>
              <a:rPr sz="18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5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6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spc="6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6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800" spc="-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6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endParaRPr sz="1800">
              <a:latin typeface="Carlito"/>
              <a:cs typeface="Carlito"/>
            </a:endParaRPr>
          </a:p>
          <a:p>
            <a:pPr marL="91440" algn="just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95" dirty="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8" name="object 8"/>
          <p:cNvSpPr txBox="1"/>
          <p:nvPr/>
        </p:nvSpPr>
        <p:spPr>
          <a:xfrm>
            <a:off x="6175628" y="3212973"/>
            <a:ext cx="4878070" cy="2357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9220">
              <a:lnSpc>
                <a:spcPct val="100000"/>
              </a:lnSpc>
              <a:spcBef>
                <a:spcPts val="95"/>
              </a:spcBef>
            </a:pPr>
            <a:r>
              <a:rPr sz="1600" b="1" spc="-65" dirty="0">
                <a:latin typeface="Carlito"/>
                <a:cs typeface="Carlito"/>
              </a:rPr>
              <a:t>To</a:t>
            </a:r>
            <a:r>
              <a:rPr sz="1600" b="1" spc="-30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address</a:t>
            </a:r>
            <a:r>
              <a:rPr sz="1600" b="1" spc="-25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these</a:t>
            </a:r>
            <a:r>
              <a:rPr sz="1600" b="1" spc="-35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challenges,</a:t>
            </a:r>
            <a:r>
              <a:rPr sz="1600" b="1" spc="-30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we</a:t>
            </a:r>
            <a:r>
              <a:rPr sz="1600" b="1" spc="-35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had</a:t>
            </a:r>
            <a:r>
              <a:rPr sz="1600" b="1" spc="-35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to</a:t>
            </a:r>
            <a:r>
              <a:rPr sz="1600" b="1" spc="-30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ask</a:t>
            </a:r>
            <a:r>
              <a:rPr sz="1600" b="1" spc="-40" dirty="0">
                <a:latin typeface="Carlito"/>
                <a:cs typeface="Carlito"/>
              </a:rPr>
              <a:t> </a:t>
            </a:r>
            <a:r>
              <a:rPr sz="1600" b="1" dirty="0">
                <a:latin typeface="Carlito"/>
                <a:cs typeface="Carlito"/>
              </a:rPr>
              <a:t>the</a:t>
            </a:r>
            <a:r>
              <a:rPr sz="1600" b="1" spc="-30" dirty="0">
                <a:latin typeface="Carlito"/>
                <a:cs typeface="Carlito"/>
              </a:rPr>
              <a:t> </a:t>
            </a:r>
            <a:r>
              <a:rPr sz="1600" b="1" spc="-10" dirty="0">
                <a:latin typeface="Carlito"/>
                <a:cs typeface="Carlito"/>
              </a:rPr>
              <a:t>following questions: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240665" algn="l"/>
              </a:tabLst>
            </a:pPr>
            <a:r>
              <a:rPr sz="1600" dirty="0">
                <a:latin typeface="Carlito"/>
                <a:cs typeface="Carlito"/>
              </a:rPr>
              <a:t>How</a:t>
            </a:r>
            <a:r>
              <a:rPr sz="1600" spc="-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does</a:t>
            </a:r>
            <a:r>
              <a:rPr sz="1600" spc="-3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the</a:t>
            </a:r>
            <a:r>
              <a:rPr sz="1600" spc="-2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revenue </a:t>
            </a:r>
            <a:r>
              <a:rPr sz="1600" dirty="0">
                <a:latin typeface="Carlito"/>
                <a:cs typeface="Carlito"/>
              </a:rPr>
              <a:t>per</a:t>
            </a:r>
            <a:r>
              <a:rPr sz="1600" spc="-2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active</a:t>
            </a:r>
            <a:r>
              <a:rPr sz="1600" spc="-5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cardholder</a:t>
            </a:r>
            <a:r>
              <a:rPr sz="1600" spc="-1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vary</a:t>
            </a:r>
            <a:r>
              <a:rPr sz="1600" spc="-3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across</a:t>
            </a:r>
            <a:endParaRPr sz="16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arlito"/>
                <a:cs typeface="Carlito"/>
              </a:rPr>
              <a:t>different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types</a:t>
            </a:r>
            <a:r>
              <a:rPr sz="1600" spc="-3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of</a:t>
            </a:r>
            <a:r>
              <a:rPr sz="1600" spc="-5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library</a:t>
            </a:r>
            <a:r>
              <a:rPr sz="1600" spc="-5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services?</a:t>
            </a:r>
            <a:endParaRPr sz="1600">
              <a:latin typeface="Carlito"/>
              <a:cs typeface="Carlito"/>
            </a:endParaRPr>
          </a:p>
          <a:p>
            <a:pPr marL="241300" marR="45085" indent="-228600">
              <a:lnSpc>
                <a:spcPct val="100000"/>
              </a:lnSpc>
              <a:spcBef>
                <a:spcPts val="1005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dirty="0">
                <a:latin typeface="Carlito"/>
                <a:cs typeface="Carlito"/>
              </a:rPr>
              <a:t>Is</a:t>
            </a:r>
            <a:r>
              <a:rPr sz="1600" spc="-3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there</a:t>
            </a:r>
            <a:r>
              <a:rPr sz="1600" spc="-2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a</a:t>
            </a:r>
            <a:r>
              <a:rPr sz="1600" spc="-3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correlation </a:t>
            </a:r>
            <a:r>
              <a:rPr sz="1600" dirty="0">
                <a:latin typeface="Carlito"/>
                <a:cs typeface="Carlito"/>
              </a:rPr>
              <a:t>between</a:t>
            </a:r>
            <a:r>
              <a:rPr sz="1600" spc="-1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technological</a:t>
            </a:r>
            <a:r>
              <a:rPr sz="1600" spc="-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integration </a:t>
            </a:r>
            <a:r>
              <a:rPr sz="1600" dirty="0">
                <a:latin typeface="Carlito"/>
                <a:cs typeface="Carlito"/>
              </a:rPr>
              <a:t>and</a:t>
            </a:r>
            <a:r>
              <a:rPr sz="1600" spc="-7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increased</a:t>
            </a:r>
            <a:r>
              <a:rPr sz="1600" spc="-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revenue?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240665" algn="l"/>
              </a:tabLst>
            </a:pPr>
            <a:r>
              <a:rPr sz="1600" dirty="0">
                <a:latin typeface="Carlito"/>
                <a:cs typeface="Carlito"/>
              </a:rPr>
              <a:t>How</a:t>
            </a:r>
            <a:r>
              <a:rPr sz="1600" spc="-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can</a:t>
            </a:r>
            <a:r>
              <a:rPr sz="1600" spc="-4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libraries</a:t>
            </a:r>
            <a:r>
              <a:rPr sz="1600" spc="-3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leverage</a:t>
            </a:r>
            <a:r>
              <a:rPr sz="1600" spc="-20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IoT</a:t>
            </a:r>
            <a:r>
              <a:rPr sz="1600" spc="-3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environments</a:t>
            </a:r>
            <a:r>
              <a:rPr sz="1600" spc="-1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to</a:t>
            </a:r>
            <a:r>
              <a:rPr sz="1600" spc="-3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improve</a:t>
            </a:r>
            <a:endParaRPr sz="16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1600" dirty="0">
                <a:latin typeface="Carlito"/>
                <a:cs typeface="Carlito"/>
              </a:rPr>
              <a:t>services</a:t>
            </a:r>
            <a:r>
              <a:rPr sz="1600" spc="-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and</a:t>
            </a:r>
            <a:r>
              <a:rPr sz="1600" spc="-45" dirty="0">
                <a:latin typeface="Carlito"/>
                <a:cs typeface="Carlito"/>
              </a:rPr>
              <a:t> </a:t>
            </a:r>
            <a:r>
              <a:rPr sz="1600" dirty="0">
                <a:latin typeface="Carlito"/>
                <a:cs typeface="Carlito"/>
              </a:rPr>
              <a:t>user</a:t>
            </a:r>
            <a:r>
              <a:rPr sz="1600" spc="-2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engagement?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" y="2417064"/>
            <a:ext cx="11001756" cy="5577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6602" y="761441"/>
            <a:ext cx="5099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3660" algn="l"/>
              </a:tabLst>
            </a:pPr>
            <a:r>
              <a:rPr sz="4800" b="0" u="none" spc="204" dirty="0">
                <a:solidFill>
                  <a:srgbClr val="000000"/>
                </a:solidFill>
                <a:latin typeface="Carlito"/>
                <a:cs typeface="Carlito"/>
              </a:rPr>
              <a:t>SUCCESS</a:t>
            </a:r>
            <a:r>
              <a:rPr sz="4800" b="0" u="none" dirty="0">
                <a:solidFill>
                  <a:srgbClr val="000000"/>
                </a:solidFill>
                <a:latin typeface="Carlito"/>
                <a:cs typeface="Carlito"/>
              </a:rPr>
              <a:t>	</a:t>
            </a:r>
            <a:r>
              <a:rPr sz="4800" b="0" u="none" spc="195" dirty="0">
                <a:solidFill>
                  <a:srgbClr val="000000"/>
                </a:solidFill>
                <a:latin typeface="Carlito"/>
                <a:cs typeface="Carlito"/>
              </a:rPr>
              <a:t>CRITERIA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4359" y="2417064"/>
          <a:ext cx="11002008" cy="2854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7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7530">
                <a:tc>
                  <a:txBody>
                    <a:bodyPr/>
                    <a:lstStyle/>
                    <a:p>
                      <a:pPr marL="8636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FIRST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238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SECOND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238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THIRD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23825" marB="0"/>
                </a:tc>
                <a:tc>
                  <a:txBody>
                    <a:bodyPr/>
                    <a:lstStyle/>
                    <a:p>
                      <a:pPr marR="7747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FOURTH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238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175">
                      <a:solidFill>
                        <a:srgbClr val="767070"/>
                      </a:solidFill>
                      <a:prstDash val="solid"/>
                    </a:lnR>
                    <a:lnB w="3175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767070"/>
                      </a:solidFill>
                      <a:prstDash val="solid"/>
                    </a:lnL>
                    <a:lnR w="3175">
                      <a:solidFill>
                        <a:srgbClr val="767070"/>
                      </a:solidFill>
                      <a:prstDash val="solid"/>
                    </a:lnR>
                    <a:lnB w="3175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767070"/>
                      </a:solidFill>
                      <a:prstDash val="solid"/>
                    </a:lnL>
                    <a:lnR w="3175">
                      <a:solidFill>
                        <a:srgbClr val="767070"/>
                      </a:solidFill>
                      <a:prstDash val="solid"/>
                    </a:lnR>
                    <a:lnB w="3175">
                      <a:solidFill>
                        <a:srgbClr val="7670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767070"/>
                      </a:solidFill>
                      <a:prstDash val="solid"/>
                    </a:lnL>
                    <a:lnB w="3175">
                      <a:solidFill>
                        <a:srgbClr val="7670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5920">
                <a:tc>
                  <a:txBody>
                    <a:bodyPr/>
                    <a:lstStyle/>
                    <a:p>
                      <a:pPr marL="451484" marR="358140" indent="-1270" algn="ctr">
                        <a:lnSpc>
                          <a:spcPct val="150000"/>
                        </a:lnSpc>
                        <a:spcBef>
                          <a:spcPts val="1350"/>
                        </a:spcBef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Increased</a:t>
                      </a:r>
                      <a:r>
                        <a:rPr sz="18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revenue generation</a:t>
                      </a:r>
                      <a:r>
                        <a:rPr sz="18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per</a:t>
                      </a:r>
                      <a:r>
                        <a:rPr sz="1800" spc="-3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active cardholder.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71450" marB="0">
                    <a:lnR w="3175">
                      <a:solidFill>
                        <a:srgbClr val="767070"/>
                      </a:solidFill>
                      <a:prstDash val="solid"/>
                    </a:lnR>
                    <a:lnT w="3175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Enhanced</a:t>
                      </a:r>
                      <a:r>
                        <a:rPr sz="180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social</a:t>
                      </a:r>
                      <a:r>
                        <a:rPr sz="1800" spc="-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media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visibility.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3175">
                      <a:solidFill>
                        <a:srgbClr val="767070"/>
                      </a:solidFill>
                      <a:prstDash val="solid"/>
                    </a:lnL>
                    <a:lnR w="3175">
                      <a:solidFill>
                        <a:srgbClr val="767070"/>
                      </a:solidFill>
                      <a:prstDash val="solid"/>
                    </a:lnR>
                    <a:lnT w="3175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6845" marR="147955" algn="ctr">
                        <a:lnSpc>
                          <a:spcPct val="15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Higher</a:t>
                      </a:r>
                      <a:r>
                        <a:rPr sz="18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borrowing</a:t>
                      </a:r>
                      <a:r>
                        <a:rPr sz="18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rates</a:t>
                      </a:r>
                      <a:r>
                        <a:rPr sz="1800" spc="-7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25" dirty="0">
                          <a:latin typeface="Carlito"/>
                          <a:cs typeface="Carlito"/>
                        </a:rPr>
                        <a:t>or 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increased</a:t>
                      </a:r>
                      <a:r>
                        <a:rPr sz="1800" spc="-1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cardholder numbers.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71450" marB="0">
                    <a:lnL w="3175">
                      <a:solidFill>
                        <a:srgbClr val="767070"/>
                      </a:solidFill>
                      <a:prstDash val="solid"/>
                    </a:lnL>
                    <a:lnR w="3175">
                      <a:solidFill>
                        <a:srgbClr val="767070"/>
                      </a:solidFill>
                      <a:prstDash val="solid"/>
                    </a:lnR>
                    <a:lnT w="3175">
                      <a:solidFill>
                        <a:srgbClr val="76707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95300" marR="573405" indent="60960">
                        <a:lnSpc>
                          <a:spcPct val="150000"/>
                        </a:lnSpc>
                      </a:pPr>
                      <a:r>
                        <a:rPr sz="1800" spc="-10" dirty="0">
                          <a:latin typeface="Carlito"/>
                          <a:cs typeface="Carlito"/>
                        </a:rPr>
                        <a:t>Improved</a:t>
                      </a:r>
                      <a:r>
                        <a:rPr sz="1800" spc="-6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service utilization</a:t>
                      </a:r>
                      <a:r>
                        <a:rPr sz="180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800" spc="-10" dirty="0">
                          <a:latin typeface="Carlito"/>
                          <a:cs typeface="Carlito"/>
                        </a:rPr>
                        <a:t>metrics.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767070"/>
                      </a:solidFill>
                      <a:prstDash val="solid"/>
                    </a:lnL>
                    <a:lnT w="3175">
                      <a:solidFill>
                        <a:srgbClr val="76707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4076" y="973836"/>
            <a:ext cx="3186683" cy="6583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7070" algn="l"/>
              </a:tabLst>
            </a:pPr>
            <a:r>
              <a:rPr dirty="0"/>
              <a:t>A</a:t>
            </a:r>
            <a:r>
              <a:rPr spc="40" dirty="0"/>
              <a:t> </a:t>
            </a:r>
            <a:r>
              <a:rPr dirty="0"/>
              <a:t>N</a:t>
            </a:r>
            <a:r>
              <a:rPr spc="55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dirty="0"/>
              <a:t>L</a:t>
            </a:r>
            <a:r>
              <a:rPr spc="-160" dirty="0"/>
              <a:t> </a:t>
            </a:r>
            <a:r>
              <a:rPr dirty="0"/>
              <a:t>Y</a:t>
            </a:r>
            <a:r>
              <a:rPr spc="15" dirty="0"/>
              <a:t> </a:t>
            </a:r>
            <a:r>
              <a:rPr dirty="0"/>
              <a:t>S</a:t>
            </a:r>
            <a:r>
              <a:rPr spc="55" dirty="0"/>
              <a:t> </a:t>
            </a:r>
            <a:r>
              <a:rPr dirty="0"/>
              <a:t>I</a:t>
            </a:r>
            <a:r>
              <a:rPr spc="50" dirty="0"/>
              <a:t> </a:t>
            </a:r>
            <a:r>
              <a:rPr spc="-50" dirty="0"/>
              <a:t>S</a:t>
            </a:r>
            <a:r>
              <a:rPr dirty="0"/>
              <a:t>	P</a:t>
            </a:r>
            <a:r>
              <a:rPr spc="35" dirty="0"/>
              <a:t> </a:t>
            </a:r>
            <a:r>
              <a:rPr dirty="0"/>
              <a:t>L</a:t>
            </a:r>
            <a:r>
              <a:rPr spc="60" dirty="0"/>
              <a:t> </a:t>
            </a:r>
            <a:r>
              <a:rPr dirty="0"/>
              <a:t>A</a:t>
            </a:r>
            <a:r>
              <a:rPr spc="50" dirty="0"/>
              <a:t> </a:t>
            </a:r>
            <a:r>
              <a:rPr spc="-50" dirty="0"/>
              <a:t>N</a:t>
            </a:r>
            <a:r>
              <a:rPr spc="600" dirty="0"/>
              <a:t>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13703" y="1706203"/>
            <a:ext cx="4451985" cy="441706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1250950" algn="l"/>
                <a:tab pos="1888489" algn="l"/>
              </a:tabLst>
            </a:pPr>
            <a:r>
              <a:rPr sz="1800" b="1" spc="-10" dirty="0">
                <a:latin typeface="Carlito"/>
                <a:cs typeface="Carlito"/>
              </a:rPr>
              <a:t>L</a:t>
            </a:r>
            <a:r>
              <a:rPr sz="1800" b="1" spc="-15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O</a:t>
            </a:r>
            <a:r>
              <a:rPr sz="1800" b="1" spc="-13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A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D</a:t>
            </a:r>
            <a:r>
              <a:rPr sz="1800" b="1" spc="-10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I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N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spc="-50" dirty="0">
                <a:latin typeface="Carlito"/>
                <a:cs typeface="Carlito"/>
              </a:rPr>
              <a:t>G</a:t>
            </a:r>
            <a:r>
              <a:rPr sz="1800" b="1" dirty="0">
                <a:latin typeface="Carlito"/>
                <a:cs typeface="Carlito"/>
              </a:rPr>
              <a:t>	A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N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spc="-60" dirty="0">
                <a:latin typeface="Carlito"/>
                <a:cs typeface="Carlito"/>
              </a:rPr>
              <a:t>D</a:t>
            </a:r>
            <a:r>
              <a:rPr sz="1800" b="1" dirty="0">
                <a:latin typeface="Carlito"/>
                <a:cs typeface="Carlito"/>
              </a:rPr>
              <a:t>	F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I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spc="75" dirty="0">
                <a:latin typeface="Carlito"/>
                <a:cs typeface="Carlito"/>
              </a:rPr>
              <a:t>LT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E</a:t>
            </a:r>
            <a:r>
              <a:rPr sz="1800" b="1" spc="-114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R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I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N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G</a:t>
            </a:r>
            <a:r>
              <a:rPr sz="1800" b="1" spc="-100" dirty="0">
                <a:latin typeface="Carlito"/>
                <a:cs typeface="Carlito"/>
              </a:rPr>
              <a:t> </a:t>
            </a:r>
            <a:r>
              <a:rPr sz="1800" b="1" spc="-60" dirty="0"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  <a:p>
            <a:pPr marL="568325" indent="-285750">
              <a:lnSpc>
                <a:spcPct val="100000"/>
              </a:lnSpc>
              <a:spcBef>
                <a:spcPts val="960"/>
              </a:spcBef>
              <a:buFont typeface="Wingdings"/>
              <a:buChar char=""/>
              <a:tabLst>
                <a:tab pos="568325" algn="l"/>
                <a:tab pos="1323340" algn="l"/>
                <a:tab pos="1892300" algn="l"/>
              </a:tabLst>
            </a:pP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5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D</a:t>
            </a:r>
            <a:r>
              <a:rPr sz="1800" dirty="0">
                <a:latin typeface="Carlito"/>
                <a:cs typeface="Carlito"/>
              </a:rPr>
              <a:t>	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H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E</a:t>
            </a:r>
            <a:r>
              <a:rPr sz="1800" dirty="0">
                <a:latin typeface="Carlito"/>
                <a:cs typeface="Carlito"/>
              </a:rPr>
              <a:t>	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D</a:t>
            </a:r>
            <a:r>
              <a:rPr sz="1800" spc="90" dirty="0">
                <a:latin typeface="Carlito"/>
                <a:cs typeface="Carlito"/>
              </a:rPr>
              <a:t>  </a:t>
            </a:r>
            <a:r>
              <a:rPr sz="1800" spc="-20" dirty="0">
                <a:latin typeface="Carlito"/>
                <a:cs typeface="Carlito"/>
              </a:rPr>
              <a:t>D</a:t>
            </a:r>
            <a:r>
              <a:rPr sz="1800" spc="-135" dirty="0">
                <a:latin typeface="Carlito"/>
                <a:cs typeface="Carlito"/>
              </a:rPr>
              <a:t> </a:t>
            </a:r>
            <a:r>
              <a:rPr sz="1800" spc="100" dirty="0">
                <a:latin typeface="Carlito"/>
                <a:cs typeface="Carlito"/>
              </a:rPr>
              <a:t>ATA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30" dirty="0">
                <a:latin typeface="Carlito"/>
                <a:cs typeface="Carlito"/>
              </a:rPr>
              <a:t>T.</a:t>
            </a:r>
            <a:endParaRPr sz="1800">
              <a:latin typeface="Carlito"/>
              <a:cs typeface="Carlito"/>
            </a:endParaRPr>
          </a:p>
          <a:p>
            <a:pPr marL="567690" marR="450215" indent="-285750">
              <a:lnSpc>
                <a:spcPct val="106700"/>
              </a:lnSpc>
              <a:spcBef>
                <a:spcPts val="820"/>
              </a:spcBef>
              <a:buFont typeface="Wingdings"/>
              <a:buChar char=""/>
              <a:tabLst>
                <a:tab pos="568960" algn="l"/>
                <a:tab pos="1880870" algn="l"/>
                <a:tab pos="2193925" algn="l"/>
                <a:tab pos="2506345" algn="l"/>
              </a:tabLst>
            </a:pPr>
            <a:r>
              <a:rPr sz="1800" dirty="0">
                <a:latin typeface="Carlito"/>
                <a:cs typeface="Carlito"/>
              </a:rPr>
              <a:t>F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75" dirty="0">
                <a:latin typeface="Carlito"/>
                <a:cs typeface="Carlito"/>
              </a:rPr>
              <a:t>LT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90" dirty="0">
                <a:latin typeface="Carlito"/>
                <a:cs typeface="Carlito"/>
              </a:rPr>
              <a:t>  </a:t>
            </a:r>
            <a:r>
              <a:rPr sz="1800" spc="-20" dirty="0">
                <a:latin typeface="Carlito"/>
                <a:cs typeface="Carlito"/>
              </a:rPr>
              <a:t>D</a:t>
            </a:r>
            <a:r>
              <a:rPr sz="1800" spc="-135" dirty="0">
                <a:latin typeface="Carlito"/>
                <a:cs typeface="Carlito"/>
              </a:rPr>
              <a:t> </a:t>
            </a:r>
            <a:r>
              <a:rPr sz="1800" spc="75" dirty="0">
                <a:latin typeface="Carlito"/>
                <a:cs typeface="Carlito"/>
              </a:rPr>
              <a:t>ATA</a:t>
            </a:r>
            <a:r>
              <a:rPr sz="1800" dirty="0">
                <a:latin typeface="Carlito"/>
                <a:cs typeface="Carlito"/>
              </a:rPr>
              <a:t>	F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95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95" dirty="0">
                <a:latin typeface="Carlito"/>
                <a:cs typeface="Carlito"/>
              </a:rPr>
              <a:t>VA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T 	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S</a:t>
            </a:r>
            <a:r>
              <a:rPr sz="1800" dirty="0">
                <a:latin typeface="Carlito"/>
                <a:cs typeface="Carlito"/>
              </a:rPr>
              <a:t>	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D</a:t>
            </a:r>
            <a:r>
              <a:rPr sz="1800" dirty="0">
                <a:latin typeface="Carlito"/>
                <a:cs typeface="Carlito"/>
              </a:rPr>
              <a:t>	Y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Font typeface="Wingdings"/>
              <a:buChar char=""/>
            </a:pP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2162810" algn="l"/>
              </a:tabLst>
            </a:pPr>
            <a:r>
              <a:rPr sz="1800" b="1" spc="-10" dirty="0">
                <a:latin typeface="Carlito"/>
                <a:cs typeface="Carlito"/>
              </a:rPr>
              <a:t>P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R</a:t>
            </a:r>
            <a:r>
              <a:rPr sz="1800" b="1" spc="-114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E</a:t>
            </a:r>
            <a:r>
              <a:rPr sz="1800" b="1" spc="-114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P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R</a:t>
            </a:r>
            <a:r>
              <a:rPr sz="1800" b="1" spc="-12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O</a:t>
            </a:r>
            <a:r>
              <a:rPr sz="1800" b="1" spc="-114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C</a:t>
            </a:r>
            <a:r>
              <a:rPr sz="1800" b="1" spc="-114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E</a:t>
            </a:r>
            <a:r>
              <a:rPr sz="1800" b="1" spc="-12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S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S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I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N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spc="-50" dirty="0">
                <a:latin typeface="Carlito"/>
                <a:cs typeface="Carlito"/>
              </a:rPr>
              <a:t>G</a:t>
            </a:r>
            <a:r>
              <a:rPr sz="1800" b="1" dirty="0">
                <a:latin typeface="Carlito"/>
                <a:cs typeface="Carlito"/>
              </a:rPr>
              <a:t>	A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N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D</a:t>
            </a:r>
            <a:r>
              <a:rPr sz="1800" b="1" spc="90" dirty="0">
                <a:latin typeface="Carlito"/>
                <a:cs typeface="Carlito"/>
              </a:rPr>
              <a:t>  </a:t>
            </a:r>
            <a:r>
              <a:rPr sz="1800" b="1" dirty="0">
                <a:latin typeface="Carlito"/>
                <a:cs typeface="Carlito"/>
              </a:rPr>
              <a:t>C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L</a:t>
            </a:r>
            <a:r>
              <a:rPr sz="1800" b="1" spc="-114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E</a:t>
            </a:r>
            <a:r>
              <a:rPr sz="1800" b="1" spc="-13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A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N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S</a:t>
            </a:r>
            <a:r>
              <a:rPr sz="1800" b="1" spc="-105" dirty="0">
                <a:latin typeface="Carlito"/>
                <a:cs typeface="Carlito"/>
              </a:rPr>
              <a:t> </a:t>
            </a:r>
            <a:r>
              <a:rPr sz="1800" b="1" dirty="0">
                <a:latin typeface="Carlito"/>
                <a:cs typeface="Carlito"/>
              </a:rPr>
              <a:t>I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N</a:t>
            </a:r>
            <a:r>
              <a:rPr sz="1800" b="1" spc="-110" dirty="0">
                <a:latin typeface="Carlito"/>
                <a:cs typeface="Carlito"/>
              </a:rPr>
              <a:t> </a:t>
            </a:r>
            <a:r>
              <a:rPr sz="1800" b="1" spc="-20" dirty="0">
                <a:latin typeface="Carlito"/>
                <a:cs typeface="Carlito"/>
              </a:rPr>
              <a:t>G</a:t>
            </a:r>
            <a:r>
              <a:rPr sz="1800" b="1" spc="-100" dirty="0">
                <a:latin typeface="Carlito"/>
                <a:cs typeface="Carlito"/>
              </a:rPr>
              <a:t> </a:t>
            </a:r>
            <a:r>
              <a:rPr sz="1800" b="1" spc="-50" dirty="0">
                <a:latin typeface="Carlito"/>
                <a:cs typeface="Carlito"/>
              </a:rPr>
              <a:t>:</a:t>
            </a:r>
            <a:endParaRPr sz="1800">
              <a:latin typeface="Carlito"/>
              <a:cs typeface="Carlito"/>
            </a:endParaRPr>
          </a:p>
          <a:p>
            <a:pPr marL="567690" marR="104775" indent="-285750" algn="just">
              <a:lnSpc>
                <a:spcPct val="107300"/>
              </a:lnSpc>
              <a:spcBef>
                <a:spcPts val="1250"/>
              </a:spcBef>
              <a:buFont typeface="Wingdings"/>
              <a:buChar char=""/>
              <a:tabLst>
                <a:tab pos="568960" algn="l"/>
              </a:tabLst>
            </a:pPr>
            <a:r>
              <a:rPr sz="1800" dirty="0">
                <a:latin typeface="Carlito"/>
                <a:cs typeface="Carlito"/>
              </a:rPr>
              <a:t>M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3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G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59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spc="155" dirty="0">
                <a:latin typeface="Carlito"/>
                <a:cs typeface="Carlito"/>
              </a:rPr>
              <a:t>A</a:t>
            </a:r>
            <a:r>
              <a:rPr sz="1800" spc="15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60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3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59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2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0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1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7</a:t>
            </a:r>
            <a:r>
              <a:rPr sz="1800" spc="-60" dirty="0">
                <a:latin typeface="Carlito"/>
                <a:cs typeface="Carlito"/>
              </a:rPr>
              <a:t> </a:t>
            </a:r>
            <a:r>
              <a:rPr sz="1800" spc="-105" dirty="0">
                <a:latin typeface="Carlito"/>
                <a:cs typeface="Carlito"/>
              </a:rPr>
              <a:t>-</a:t>
            </a:r>
            <a:r>
              <a:rPr sz="1800" dirty="0">
                <a:latin typeface="Carlito"/>
                <a:cs typeface="Carlito"/>
              </a:rPr>
              <a:t> 	2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0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2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0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,</a:t>
            </a:r>
            <a:r>
              <a:rPr sz="1800" spc="60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H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6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G</a:t>
            </a:r>
            <a:r>
              <a:rPr sz="1800" spc="575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spc="155" dirty="0">
                <a:latin typeface="Carlito"/>
                <a:cs typeface="Carlito"/>
              </a:rPr>
              <a:t>A</a:t>
            </a:r>
            <a:r>
              <a:rPr sz="1800" spc="15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, 	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</a:t>
            </a:r>
            <a:r>
              <a:rPr sz="1800" spc="5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spc="15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Z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5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155" dirty="0">
                <a:latin typeface="Carlito"/>
                <a:cs typeface="Carlito"/>
              </a:rPr>
              <a:t>A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 marL="567690" marR="306705" indent="-285750">
              <a:lnSpc>
                <a:spcPct val="106900"/>
              </a:lnSpc>
              <a:spcBef>
                <a:spcPts val="800"/>
              </a:spcBef>
              <a:buFont typeface="Wingdings"/>
              <a:buChar char=""/>
              <a:tabLst>
                <a:tab pos="568960" algn="l"/>
                <a:tab pos="990600" algn="l"/>
                <a:tab pos="1848485" algn="l"/>
                <a:tab pos="1899920" algn="l"/>
                <a:tab pos="3002280" algn="l"/>
              </a:tabLst>
            </a:pPr>
            <a:r>
              <a:rPr sz="1800" dirty="0">
                <a:latin typeface="Carlito"/>
                <a:cs typeface="Carlito"/>
              </a:rPr>
              <a:t>P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M</a:t>
            </a:r>
            <a:r>
              <a:rPr sz="1800" dirty="0">
                <a:latin typeface="Carlito"/>
                <a:cs typeface="Carlito"/>
              </a:rPr>
              <a:t>	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	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70" dirty="0">
                <a:latin typeface="Carlito"/>
                <a:cs typeface="Carlito"/>
              </a:rPr>
              <a:t>LY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S 	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6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O</a:t>
            </a:r>
            <a:r>
              <a:rPr sz="1800" dirty="0">
                <a:latin typeface="Carlito"/>
                <a:cs typeface="Carlito"/>
              </a:rPr>
              <a:t>	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D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F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Y</a:t>
            </a:r>
            <a:r>
              <a:rPr sz="1800" spc="90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2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90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I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N 	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V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,</a:t>
            </a:r>
            <a:r>
              <a:rPr sz="1800" dirty="0">
                <a:latin typeface="Carlito"/>
                <a:cs typeface="Carlito"/>
              </a:rPr>
              <a:t>		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D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H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O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D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R</a:t>
            </a:r>
            <a:endParaRPr sz="1800">
              <a:latin typeface="Carlito"/>
              <a:cs typeface="Carlito"/>
            </a:endParaRPr>
          </a:p>
          <a:p>
            <a:pPr marL="568960">
              <a:lnSpc>
                <a:spcPct val="100000"/>
              </a:lnSpc>
              <a:spcBef>
                <a:spcPts val="160"/>
              </a:spcBef>
            </a:pPr>
            <a:r>
              <a:rPr sz="1800" spc="-20" dirty="0">
                <a:latin typeface="Carlito"/>
                <a:cs typeface="Carlito"/>
              </a:rPr>
              <a:t>N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U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M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B</a:t>
            </a:r>
            <a:r>
              <a:rPr sz="1800" spc="-10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R</a:t>
            </a:r>
            <a:r>
              <a:rPr sz="1800" spc="-1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S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,</a:t>
            </a:r>
            <a:r>
              <a:rPr sz="1800" spc="90" dirty="0">
                <a:latin typeface="Carlito"/>
                <a:cs typeface="Carlito"/>
              </a:rPr>
              <a:t>  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114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5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C</a:t>
            </a:r>
            <a:r>
              <a:rPr sz="1800" spc="-110" dirty="0">
                <a:latin typeface="Carlito"/>
                <a:cs typeface="Carlito"/>
              </a:rPr>
              <a:t> </a:t>
            </a:r>
            <a:r>
              <a:rPr sz="1800" spc="-50" dirty="0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144"/>
            <a:ext cx="6095999" cy="684885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548872" cy="12527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8053" y="442086"/>
            <a:ext cx="1052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0355" algn="l"/>
                <a:tab pos="2321560" algn="l"/>
                <a:tab pos="2891155" algn="l"/>
                <a:tab pos="4478020" algn="l"/>
                <a:tab pos="6208395" algn="l"/>
                <a:tab pos="6953884" algn="l"/>
                <a:tab pos="7597140" algn="l"/>
                <a:tab pos="8747760" algn="l"/>
                <a:tab pos="9447530" algn="l"/>
                <a:tab pos="9690735" algn="l"/>
              </a:tabLst>
            </a:pPr>
            <a:r>
              <a:rPr sz="1800" spc="75" dirty="0">
                <a:solidFill>
                  <a:srgbClr val="FFFFFF"/>
                </a:solidFill>
                <a:latin typeface="Carlito"/>
                <a:cs typeface="Carlito"/>
              </a:rPr>
              <a:t>TA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95" dirty="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85" dirty="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80" dirty="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E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F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90" dirty="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L 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	Y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23" y="1420424"/>
            <a:ext cx="5701630" cy="53034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9824" y="2641054"/>
            <a:ext cx="5524093" cy="32873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8129" y="3982339"/>
              <a:ext cx="1576070" cy="2152650"/>
            </a:xfrm>
            <a:custGeom>
              <a:avLst/>
              <a:gdLst/>
              <a:ahLst/>
              <a:cxnLst/>
              <a:rect l="l" t="t" r="r" b="b"/>
              <a:pathLst>
                <a:path w="1576070" h="2152650">
                  <a:moveTo>
                    <a:pt x="153355" y="0"/>
                  </a:moveTo>
                  <a:lnTo>
                    <a:pt x="132720" y="43727"/>
                  </a:lnTo>
                  <a:lnTo>
                    <a:pt x="113618" y="87780"/>
                  </a:lnTo>
                  <a:lnTo>
                    <a:pt x="96040" y="132129"/>
                  </a:lnTo>
                  <a:lnTo>
                    <a:pt x="79973" y="176742"/>
                  </a:lnTo>
                  <a:lnTo>
                    <a:pt x="65407" y="221588"/>
                  </a:lnTo>
                  <a:lnTo>
                    <a:pt x="52332" y="266636"/>
                  </a:lnTo>
                  <a:lnTo>
                    <a:pt x="40738" y="311855"/>
                  </a:lnTo>
                  <a:lnTo>
                    <a:pt x="30613" y="357215"/>
                  </a:lnTo>
                  <a:lnTo>
                    <a:pt x="21947" y="402683"/>
                  </a:lnTo>
                  <a:lnTo>
                    <a:pt x="14730" y="448230"/>
                  </a:lnTo>
                  <a:lnTo>
                    <a:pt x="8950" y="493823"/>
                  </a:lnTo>
                  <a:lnTo>
                    <a:pt x="4598" y="539432"/>
                  </a:lnTo>
                  <a:lnTo>
                    <a:pt x="1663" y="585026"/>
                  </a:lnTo>
                  <a:lnTo>
                    <a:pt x="133" y="630574"/>
                  </a:lnTo>
                  <a:lnTo>
                    <a:pt x="0" y="676045"/>
                  </a:lnTo>
                  <a:lnTo>
                    <a:pt x="1251" y="721407"/>
                  </a:lnTo>
                  <a:lnTo>
                    <a:pt x="3876" y="766630"/>
                  </a:lnTo>
                  <a:lnTo>
                    <a:pt x="7865" y="811682"/>
                  </a:lnTo>
                  <a:lnTo>
                    <a:pt x="13207" y="856533"/>
                  </a:lnTo>
                  <a:lnTo>
                    <a:pt x="19892" y="901152"/>
                  </a:lnTo>
                  <a:lnTo>
                    <a:pt x="27909" y="945507"/>
                  </a:lnTo>
                  <a:lnTo>
                    <a:pt x="37248" y="989567"/>
                  </a:lnTo>
                  <a:lnTo>
                    <a:pt x="47897" y="1033302"/>
                  </a:lnTo>
                  <a:lnTo>
                    <a:pt x="59846" y="1076680"/>
                  </a:lnTo>
                  <a:lnTo>
                    <a:pt x="73085" y="1119670"/>
                  </a:lnTo>
                  <a:lnTo>
                    <a:pt x="87603" y="1162242"/>
                  </a:lnTo>
                  <a:lnTo>
                    <a:pt x="103390" y="1204364"/>
                  </a:lnTo>
                  <a:lnTo>
                    <a:pt x="120434" y="1246004"/>
                  </a:lnTo>
                  <a:lnTo>
                    <a:pt x="138726" y="1287133"/>
                  </a:lnTo>
                  <a:lnTo>
                    <a:pt x="158254" y="1327719"/>
                  </a:lnTo>
                  <a:lnTo>
                    <a:pt x="179009" y="1367731"/>
                  </a:lnTo>
                  <a:lnTo>
                    <a:pt x="200979" y="1407138"/>
                  </a:lnTo>
                  <a:lnTo>
                    <a:pt x="224154" y="1445909"/>
                  </a:lnTo>
                  <a:lnTo>
                    <a:pt x="248524" y="1484012"/>
                  </a:lnTo>
                  <a:lnTo>
                    <a:pt x="274077" y="1521418"/>
                  </a:lnTo>
                  <a:lnTo>
                    <a:pt x="300803" y="1558094"/>
                  </a:lnTo>
                  <a:lnTo>
                    <a:pt x="328692" y="1594010"/>
                  </a:lnTo>
                  <a:lnTo>
                    <a:pt x="357733" y="1629134"/>
                  </a:lnTo>
                  <a:lnTo>
                    <a:pt x="387915" y="1663436"/>
                  </a:lnTo>
                  <a:lnTo>
                    <a:pt x="419229" y="1696885"/>
                  </a:lnTo>
                  <a:lnTo>
                    <a:pt x="451662" y="1729449"/>
                  </a:lnTo>
                  <a:lnTo>
                    <a:pt x="485205" y="1761098"/>
                  </a:lnTo>
                  <a:lnTo>
                    <a:pt x="519847" y="1791800"/>
                  </a:lnTo>
                  <a:lnTo>
                    <a:pt x="555578" y="1821525"/>
                  </a:lnTo>
                  <a:lnTo>
                    <a:pt x="592387" y="1850240"/>
                  </a:lnTo>
                  <a:lnTo>
                    <a:pt x="630263" y="1877916"/>
                  </a:lnTo>
                  <a:lnTo>
                    <a:pt x="669195" y="1904522"/>
                  </a:lnTo>
                  <a:lnTo>
                    <a:pt x="709174" y="1930025"/>
                  </a:lnTo>
                  <a:lnTo>
                    <a:pt x="750188" y="1954396"/>
                  </a:lnTo>
                  <a:lnTo>
                    <a:pt x="792227" y="1977603"/>
                  </a:lnTo>
                  <a:lnTo>
                    <a:pt x="835281" y="1999614"/>
                  </a:lnTo>
                  <a:lnTo>
                    <a:pt x="881583" y="2021388"/>
                  </a:lnTo>
                  <a:lnTo>
                    <a:pt x="928512" y="2041527"/>
                  </a:lnTo>
                  <a:lnTo>
                    <a:pt x="976024" y="2060021"/>
                  </a:lnTo>
                  <a:lnTo>
                    <a:pt x="1024077" y="2076863"/>
                  </a:lnTo>
                  <a:lnTo>
                    <a:pt x="1072625" y="2092043"/>
                  </a:lnTo>
                  <a:lnTo>
                    <a:pt x="1121626" y="2105553"/>
                  </a:lnTo>
                  <a:lnTo>
                    <a:pt x="1171037" y="2117384"/>
                  </a:lnTo>
                  <a:lnTo>
                    <a:pt x="1220813" y="2127526"/>
                  </a:lnTo>
                  <a:lnTo>
                    <a:pt x="1270910" y="2135972"/>
                  </a:lnTo>
                  <a:lnTo>
                    <a:pt x="1321286" y="2142712"/>
                  </a:lnTo>
                  <a:lnTo>
                    <a:pt x="1371897" y="2147737"/>
                  </a:lnTo>
                  <a:lnTo>
                    <a:pt x="1422700" y="2151039"/>
                  </a:lnTo>
                  <a:lnTo>
                    <a:pt x="1473650" y="2152608"/>
                  </a:lnTo>
                  <a:lnTo>
                    <a:pt x="1524704" y="2152437"/>
                  </a:lnTo>
                  <a:lnTo>
                    <a:pt x="1575818" y="2150516"/>
                  </a:lnTo>
                </a:path>
              </a:pathLst>
            </a:custGeom>
            <a:ln w="127000">
              <a:solidFill>
                <a:srgbClr val="2C205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856" y="4802123"/>
              <a:ext cx="5490972" cy="14127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0278" y="3042665"/>
            <a:ext cx="3963035" cy="21291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marR="314325" indent="-342900">
              <a:lnSpc>
                <a:spcPts val="2590"/>
              </a:lnSpc>
              <a:spcBef>
                <a:spcPts val="425"/>
              </a:spcBef>
              <a:tabLst>
                <a:tab pos="964565" algn="l"/>
                <a:tab pos="1403985" algn="l"/>
                <a:tab pos="1854835" algn="l"/>
                <a:tab pos="2859405" algn="l"/>
                <a:tab pos="3078480" algn="l"/>
              </a:tabLst>
            </a:pPr>
            <a:r>
              <a:rPr sz="2400" spc="114" dirty="0">
                <a:latin typeface="Carlito"/>
                <a:cs typeface="Carlito"/>
              </a:rPr>
              <a:t>CO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85" dirty="0">
                <a:latin typeface="Carlito"/>
                <a:cs typeface="Carlito"/>
              </a:rPr>
              <a:t>DE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30" dirty="0">
                <a:latin typeface="Carlito"/>
                <a:cs typeface="Carlito"/>
              </a:rPr>
              <a:t>T</a:t>
            </a:r>
            <a:r>
              <a:rPr sz="2400" spc="-24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AT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30" dirty="0">
                <a:latin typeface="Carlito"/>
                <a:cs typeface="Carlito"/>
              </a:rPr>
              <a:t>S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125" dirty="0">
                <a:latin typeface="Carlito"/>
                <a:cs typeface="Carlito"/>
              </a:rPr>
              <a:t>OWS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30" dirty="0">
                <a:latin typeface="Carlito"/>
                <a:cs typeface="Carlito"/>
              </a:rPr>
              <a:t>T</a:t>
            </a:r>
            <a:r>
              <a:rPr sz="2400" spc="-24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E </a:t>
            </a:r>
            <a:r>
              <a:rPr sz="2400" spc="110" dirty="0">
                <a:latin typeface="Carlito"/>
                <a:cs typeface="Carlito"/>
              </a:rPr>
              <a:t>TOTA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L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40" dirty="0">
                <a:latin typeface="Carlito"/>
                <a:cs typeface="Carlito"/>
              </a:rPr>
              <a:t>N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114" dirty="0">
                <a:latin typeface="Carlito"/>
                <a:cs typeface="Carlito"/>
              </a:rPr>
              <a:t>UM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B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E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R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40" dirty="0">
                <a:latin typeface="Carlito"/>
                <a:cs typeface="Carlito"/>
              </a:rPr>
              <a:t>O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F</a:t>
            </a:r>
            <a:endParaRPr sz="2400">
              <a:latin typeface="Carlito"/>
              <a:cs typeface="Carlito"/>
            </a:endParaRPr>
          </a:p>
          <a:p>
            <a:pPr marL="354965" marR="5080">
              <a:lnSpc>
                <a:spcPts val="2590"/>
              </a:lnSpc>
              <a:spcBef>
                <a:spcPts val="5"/>
              </a:spcBef>
              <a:tabLst>
                <a:tab pos="1062355" algn="l"/>
                <a:tab pos="1565275" algn="l"/>
                <a:tab pos="1903095" algn="l"/>
                <a:tab pos="2002789" algn="l"/>
                <a:tab pos="2201545" algn="l"/>
                <a:tab pos="3374390" algn="l"/>
              </a:tabLst>
            </a:pPr>
            <a:r>
              <a:rPr sz="2400" spc="120" dirty="0">
                <a:latin typeface="Carlito"/>
                <a:cs typeface="Carlito"/>
              </a:rPr>
              <a:t>AC</a:t>
            </a:r>
            <a:r>
              <a:rPr sz="2400" spc="-229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T</a:t>
            </a:r>
            <a:r>
              <a:rPr sz="2400" spc="-229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I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V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E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125" dirty="0">
                <a:latin typeface="Carlito"/>
                <a:cs typeface="Carlito"/>
              </a:rPr>
              <a:t>CA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170" dirty="0">
                <a:latin typeface="Carlito"/>
                <a:cs typeface="Carlito"/>
              </a:rPr>
              <a:t>RDH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40" dirty="0">
                <a:latin typeface="Carlito"/>
                <a:cs typeface="Carlito"/>
              </a:rPr>
              <a:t>O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L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125" dirty="0">
                <a:latin typeface="Carlito"/>
                <a:cs typeface="Carlito"/>
              </a:rPr>
              <a:t>DE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65" dirty="0">
                <a:latin typeface="Carlito"/>
                <a:cs typeface="Carlito"/>
              </a:rPr>
              <a:t>RS </a:t>
            </a:r>
            <a:r>
              <a:rPr sz="2400" spc="120" dirty="0">
                <a:latin typeface="Carlito"/>
                <a:cs typeface="Carlito"/>
              </a:rPr>
              <a:t>FO</a:t>
            </a:r>
            <a:r>
              <a:rPr sz="2400" spc="-24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R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450" dirty="0">
                <a:latin typeface="Carlito"/>
                <a:cs typeface="Carlito"/>
              </a:rPr>
              <a:t> </a:t>
            </a:r>
            <a:r>
              <a:rPr sz="2400" spc="195" dirty="0">
                <a:latin typeface="Carlito"/>
                <a:cs typeface="Carlito"/>
              </a:rPr>
              <a:t>EACH</a:t>
            </a:r>
            <a:r>
              <a:rPr sz="2400" dirty="0">
                <a:latin typeface="Carlito"/>
                <a:cs typeface="Carlito"/>
              </a:rPr>
              <a:t>		</a:t>
            </a:r>
            <a:r>
              <a:rPr sz="2400" spc="-20" dirty="0">
                <a:latin typeface="Carlito"/>
                <a:cs typeface="Carlito"/>
              </a:rPr>
              <a:t>L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I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B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110" dirty="0">
                <a:latin typeface="Carlito"/>
                <a:cs typeface="Carlito"/>
              </a:rPr>
              <a:t>RA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65" dirty="0">
                <a:latin typeface="Carlito"/>
                <a:cs typeface="Carlito"/>
              </a:rPr>
              <a:t>RY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120" dirty="0">
                <a:latin typeface="Carlito"/>
                <a:cs typeface="Carlito"/>
              </a:rPr>
              <a:t>FO</a:t>
            </a:r>
            <a:r>
              <a:rPr sz="2400" spc="-245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R </a:t>
            </a:r>
            <a:r>
              <a:rPr sz="2400" spc="-30" dirty="0">
                <a:latin typeface="Carlito"/>
                <a:cs typeface="Carlito"/>
              </a:rPr>
              <a:t>T</a:t>
            </a:r>
            <a:r>
              <a:rPr sz="2400" spc="-24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E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20" dirty="0">
                <a:latin typeface="Carlito"/>
                <a:cs typeface="Carlito"/>
              </a:rPr>
              <a:t>L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-50" dirty="0">
                <a:latin typeface="Carlito"/>
                <a:cs typeface="Carlito"/>
              </a:rPr>
              <a:t>A</a:t>
            </a:r>
            <a:r>
              <a:rPr sz="2400" spc="-235" dirty="0">
                <a:latin typeface="Carlito"/>
                <a:cs typeface="Carlito"/>
              </a:rPr>
              <a:t> </a:t>
            </a:r>
            <a:r>
              <a:rPr sz="2400" spc="95" dirty="0">
                <a:latin typeface="Carlito"/>
                <a:cs typeface="Carlito"/>
              </a:rPr>
              <a:t>ST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50" dirty="0">
                <a:latin typeface="Carlito"/>
                <a:cs typeface="Carlito"/>
              </a:rPr>
              <a:t>4</a:t>
            </a:r>
            <a:r>
              <a:rPr sz="2400" dirty="0">
                <a:latin typeface="Carlito"/>
                <a:cs typeface="Carlito"/>
              </a:rPr>
              <a:t>	</a:t>
            </a:r>
            <a:r>
              <a:rPr sz="2400" spc="-65" dirty="0">
                <a:latin typeface="Carlito"/>
                <a:cs typeface="Carlito"/>
              </a:rPr>
              <a:t>Y</a:t>
            </a:r>
            <a:r>
              <a:rPr sz="2400" spc="-245" dirty="0">
                <a:latin typeface="Carlito"/>
                <a:cs typeface="Carlito"/>
              </a:rPr>
              <a:t> </a:t>
            </a:r>
            <a:r>
              <a:rPr sz="2400" spc="110" dirty="0">
                <a:latin typeface="Carlito"/>
                <a:cs typeface="Carlito"/>
              </a:rPr>
              <a:t>EA</a:t>
            </a:r>
            <a:r>
              <a:rPr sz="2400" spc="-240" dirty="0">
                <a:latin typeface="Carlito"/>
                <a:cs typeface="Carlito"/>
              </a:rPr>
              <a:t> </a:t>
            </a:r>
            <a:r>
              <a:rPr sz="2400" spc="75" dirty="0">
                <a:latin typeface="Carlito"/>
                <a:cs typeface="Carlito"/>
              </a:rPr>
              <a:t>RS</a:t>
            </a:r>
            <a:endParaRPr sz="2400">
              <a:latin typeface="Carlito"/>
              <a:cs typeface="Carlito"/>
            </a:endParaRPr>
          </a:p>
          <a:p>
            <a:pPr marL="342900">
              <a:lnSpc>
                <a:spcPct val="100000"/>
              </a:lnSpc>
              <a:spcBef>
                <a:spcPts val="400"/>
              </a:spcBef>
            </a:pPr>
            <a:r>
              <a:rPr sz="2400" spc="-50" dirty="0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90032" y="0"/>
            <a:ext cx="6602095" cy="6602095"/>
            <a:chOff x="5590032" y="0"/>
            <a:chExt cx="6602095" cy="66020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0032" y="0"/>
              <a:ext cx="6601713" cy="6601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039094" y="448818"/>
              <a:ext cx="734695" cy="733425"/>
            </a:xfrm>
            <a:custGeom>
              <a:avLst/>
              <a:gdLst/>
              <a:ahLst/>
              <a:cxnLst/>
              <a:rect l="l" t="t" r="r" b="b"/>
              <a:pathLst>
                <a:path w="734695" h="733425">
                  <a:moveTo>
                    <a:pt x="0" y="733043"/>
                  </a:moveTo>
                  <a:lnTo>
                    <a:pt x="734568" y="733043"/>
                  </a:lnTo>
                  <a:lnTo>
                    <a:pt x="734568" y="0"/>
                  </a:lnTo>
                  <a:lnTo>
                    <a:pt x="0" y="0"/>
                  </a:lnTo>
                  <a:lnTo>
                    <a:pt x="0" y="733043"/>
                  </a:lnTo>
                  <a:close/>
                </a:path>
              </a:pathLst>
            </a:custGeom>
            <a:ln w="1270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139931" y="6464680"/>
            <a:ext cx="102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0" dirty="0">
                <a:solidFill>
                  <a:srgbClr val="888888"/>
                </a:solidFill>
                <a:latin typeface="Carlito"/>
                <a:cs typeface="Carlito"/>
              </a:rPr>
              <a:t>7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67839" y="0"/>
              <a:ext cx="10424160" cy="5920740"/>
            </a:xfrm>
            <a:custGeom>
              <a:avLst/>
              <a:gdLst/>
              <a:ahLst/>
              <a:cxnLst/>
              <a:rect l="l" t="t" r="r" b="b"/>
              <a:pathLst>
                <a:path w="10424160" h="5920740">
                  <a:moveTo>
                    <a:pt x="10424160" y="0"/>
                  </a:moveTo>
                  <a:lnTo>
                    <a:pt x="3493262" y="0"/>
                  </a:lnTo>
                  <a:lnTo>
                    <a:pt x="3453456" y="6899"/>
                  </a:lnTo>
                  <a:lnTo>
                    <a:pt x="3412734" y="15446"/>
                  </a:lnTo>
                  <a:lnTo>
                    <a:pt x="3371278" y="27987"/>
                  </a:lnTo>
                  <a:lnTo>
                    <a:pt x="3329399" y="46867"/>
                  </a:lnTo>
                  <a:lnTo>
                    <a:pt x="3287406" y="74433"/>
                  </a:lnTo>
                  <a:lnTo>
                    <a:pt x="3245612" y="113029"/>
                  </a:lnTo>
                  <a:lnTo>
                    <a:pt x="3296268" y="119717"/>
                  </a:lnTo>
                  <a:lnTo>
                    <a:pt x="3346761" y="124866"/>
                  </a:lnTo>
                  <a:lnTo>
                    <a:pt x="3397078" y="128687"/>
                  </a:lnTo>
                  <a:lnTo>
                    <a:pt x="3447208" y="131393"/>
                  </a:lnTo>
                  <a:lnTo>
                    <a:pt x="3497138" y="133197"/>
                  </a:lnTo>
                  <a:lnTo>
                    <a:pt x="3546855" y="134311"/>
                  </a:lnTo>
                  <a:lnTo>
                    <a:pt x="3596348" y="134947"/>
                  </a:lnTo>
                  <a:lnTo>
                    <a:pt x="3743360" y="136113"/>
                  </a:lnTo>
                  <a:lnTo>
                    <a:pt x="3791834" y="136962"/>
                  </a:lnTo>
                  <a:lnTo>
                    <a:pt x="3840023" y="138396"/>
                  </a:lnTo>
                  <a:lnTo>
                    <a:pt x="3887914" y="140626"/>
                  </a:lnTo>
                  <a:lnTo>
                    <a:pt x="3935495" y="143865"/>
                  </a:lnTo>
                  <a:lnTo>
                    <a:pt x="3982755" y="148325"/>
                  </a:lnTo>
                  <a:lnTo>
                    <a:pt x="4029681" y="154220"/>
                  </a:lnTo>
                  <a:lnTo>
                    <a:pt x="4076260" y="161760"/>
                  </a:lnTo>
                  <a:lnTo>
                    <a:pt x="4122481" y="171159"/>
                  </a:lnTo>
                  <a:lnTo>
                    <a:pt x="4168331" y="182629"/>
                  </a:lnTo>
                  <a:lnTo>
                    <a:pt x="4213799" y="196382"/>
                  </a:lnTo>
                  <a:lnTo>
                    <a:pt x="4258871" y="212631"/>
                  </a:lnTo>
                  <a:lnTo>
                    <a:pt x="4303536" y="231588"/>
                  </a:lnTo>
                  <a:lnTo>
                    <a:pt x="4347782" y="253466"/>
                  </a:lnTo>
                  <a:lnTo>
                    <a:pt x="4391596" y="278476"/>
                  </a:lnTo>
                  <a:lnTo>
                    <a:pt x="4434967" y="306831"/>
                  </a:lnTo>
                  <a:lnTo>
                    <a:pt x="4390343" y="343199"/>
                  </a:lnTo>
                  <a:lnTo>
                    <a:pt x="4344725" y="369862"/>
                  </a:lnTo>
                  <a:lnTo>
                    <a:pt x="4298286" y="388507"/>
                  </a:lnTo>
                  <a:lnTo>
                    <a:pt x="4251198" y="400820"/>
                  </a:lnTo>
                  <a:lnTo>
                    <a:pt x="4203633" y="408489"/>
                  </a:lnTo>
                  <a:lnTo>
                    <a:pt x="4155764" y="413201"/>
                  </a:lnTo>
                  <a:lnTo>
                    <a:pt x="4107763" y="416643"/>
                  </a:lnTo>
                  <a:lnTo>
                    <a:pt x="4059803" y="420502"/>
                  </a:lnTo>
                  <a:lnTo>
                    <a:pt x="4012057" y="426465"/>
                  </a:lnTo>
                  <a:lnTo>
                    <a:pt x="3962883" y="434669"/>
                  </a:lnTo>
                  <a:lnTo>
                    <a:pt x="3914024" y="443852"/>
                  </a:lnTo>
                  <a:lnTo>
                    <a:pt x="3865390" y="453733"/>
                  </a:lnTo>
                  <a:lnTo>
                    <a:pt x="3719938" y="484754"/>
                  </a:lnTo>
                  <a:lnTo>
                    <a:pt x="3671304" y="494616"/>
                  </a:lnTo>
                  <a:lnTo>
                    <a:pt x="3622445" y="503771"/>
                  </a:lnTo>
                  <a:lnTo>
                    <a:pt x="3520435" y="520673"/>
                  </a:lnTo>
                  <a:lnTo>
                    <a:pt x="3467590" y="528086"/>
                  </a:lnTo>
                  <a:lnTo>
                    <a:pt x="3414738" y="534552"/>
                  </a:lnTo>
                  <a:lnTo>
                    <a:pt x="3256148" y="552059"/>
                  </a:lnTo>
                  <a:lnTo>
                    <a:pt x="3203277" y="558525"/>
                  </a:lnTo>
                  <a:lnTo>
                    <a:pt x="3150404" y="565938"/>
                  </a:lnTo>
                  <a:lnTo>
                    <a:pt x="3097530" y="574675"/>
                  </a:lnTo>
                  <a:lnTo>
                    <a:pt x="3057580" y="579861"/>
                  </a:lnTo>
                  <a:lnTo>
                    <a:pt x="3016960" y="582761"/>
                  </a:lnTo>
                  <a:lnTo>
                    <a:pt x="2975637" y="584844"/>
                  </a:lnTo>
                  <a:lnTo>
                    <a:pt x="2933580" y="587580"/>
                  </a:lnTo>
                  <a:lnTo>
                    <a:pt x="2890758" y="592439"/>
                  </a:lnTo>
                  <a:lnTo>
                    <a:pt x="2847139" y="600890"/>
                  </a:lnTo>
                  <a:lnTo>
                    <a:pt x="2802694" y="614405"/>
                  </a:lnTo>
                  <a:lnTo>
                    <a:pt x="2757389" y="634452"/>
                  </a:lnTo>
                  <a:lnTo>
                    <a:pt x="2711194" y="662501"/>
                  </a:lnTo>
                  <a:lnTo>
                    <a:pt x="2664079" y="700024"/>
                  </a:lnTo>
                  <a:lnTo>
                    <a:pt x="2714895" y="711996"/>
                  </a:lnTo>
                  <a:lnTo>
                    <a:pt x="2765327" y="721311"/>
                  </a:lnTo>
                  <a:lnTo>
                    <a:pt x="2815407" y="728222"/>
                  </a:lnTo>
                  <a:lnTo>
                    <a:pt x="2865169" y="732983"/>
                  </a:lnTo>
                  <a:lnTo>
                    <a:pt x="2914648" y="735847"/>
                  </a:lnTo>
                  <a:lnTo>
                    <a:pt x="2963876" y="737065"/>
                  </a:lnTo>
                  <a:lnTo>
                    <a:pt x="3012888" y="736893"/>
                  </a:lnTo>
                  <a:lnTo>
                    <a:pt x="3061718" y="735581"/>
                  </a:lnTo>
                  <a:lnTo>
                    <a:pt x="3110399" y="733384"/>
                  </a:lnTo>
                  <a:lnTo>
                    <a:pt x="3158965" y="730554"/>
                  </a:lnTo>
                  <a:lnTo>
                    <a:pt x="3304313" y="720801"/>
                  </a:lnTo>
                  <a:lnTo>
                    <a:pt x="3352759" y="717971"/>
                  </a:lnTo>
                  <a:lnTo>
                    <a:pt x="3401258" y="715774"/>
                  </a:lnTo>
                  <a:lnTo>
                    <a:pt x="3449846" y="714462"/>
                  </a:lnTo>
                  <a:lnTo>
                    <a:pt x="3498555" y="714290"/>
                  </a:lnTo>
                  <a:lnTo>
                    <a:pt x="3547421" y="715508"/>
                  </a:lnTo>
                  <a:lnTo>
                    <a:pt x="3596476" y="718372"/>
                  </a:lnTo>
                  <a:lnTo>
                    <a:pt x="3645754" y="723133"/>
                  </a:lnTo>
                  <a:lnTo>
                    <a:pt x="3695289" y="730044"/>
                  </a:lnTo>
                  <a:lnTo>
                    <a:pt x="3745116" y="739359"/>
                  </a:lnTo>
                  <a:lnTo>
                    <a:pt x="3795268" y="751332"/>
                  </a:lnTo>
                  <a:lnTo>
                    <a:pt x="3739327" y="771749"/>
                  </a:lnTo>
                  <a:lnTo>
                    <a:pt x="3685033" y="787869"/>
                  </a:lnTo>
                  <a:lnTo>
                    <a:pt x="3632277" y="800385"/>
                  </a:lnTo>
                  <a:lnTo>
                    <a:pt x="3580948" y="809991"/>
                  </a:lnTo>
                  <a:lnTo>
                    <a:pt x="3530937" y="817380"/>
                  </a:lnTo>
                  <a:lnTo>
                    <a:pt x="3482133" y="823245"/>
                  </a:lnTo>
                  <a:lnTo>
                    <a:pt x="3387710" y="833176"/>
                  </a:lnTo>
                  <a:lnTo>
                    <a:pt x="3341872" y="838628"/>
                  </a:lnTo>
                  <a:lnTo>
                    <a:pt x="3296801" y="845329"/>
                  </a:lnTo>
                  <a:lnTo>
                    <a:pt x="3252390" y="853972"/>
                  </a:lnTo>
                  <a:lnTo>
                    <a:pt x="3164579" y="876798"/>
                  </a:lnTo>
                  <a:lnTo>
                    <a:pt x="3119456" y="884412"/>
                  </a:lnTo>
                  <a:lnTo>
                    <a:pt x="3073565" y="889533"/>
                  </a:lnTo>
                  <a:lnTo>
                    <a:pt x="3027313" y="893601"/>
                  </a:lnTo>
                  <a:lnTo>
                    <a:pt x="2981106" y="898053"/>
                  </a:lnTo>
                  <a:lnTo>
                    <a:pt x="2935351" y="904331"/>
                  </a:lnTo>
                  <a:lnTo>
                    <a:pt x="2890455" y="913872"/>
                  </a:lnTo>
                  <a:lnTo>
                    <a:pt x="2846822" y="928116"/>
                  </a:lnTo>
                  <a:lnTo>
                    <a:pt x="2804861" y="948502"/>
                  </a:lnTo>
                  <a:lnTo>
                    <a:pt x="2764978" y="976470"/>
                  </a:lnTo>
                  <a:lnTo>
                    <a:pt x="2727579" y="1013460"/>
                  </a:lnTo>
                  <a:lnTo>
                    <a:pt x="2689621" y="1053551"/>
                  </a:lnTo>
                  <a:lnTo>
                    <a:pt x="2650926" y="1084234"/>
                  </a:lnTo>
                  <a:lnTo>
                    <a:pt x="2611243" y="1105708"/>
                  </a:lnTo>
                  <a:lnTo>
                    <a:pt x="2570321" y="1118171"/>
                  </a:lnTo>
                  <a:lnTo>
                    <a:pt x="2527911" y="1121824"/>
                  </a:lnTo>
                  <a:lnTo>
                    <a:pt x="2483762" y="1116865"/>
                  </a:lnTo>
                  <a:lnTo>
                    <a:pt x="2437626" y="1103495"/>
                  </a:lnTo>
                  <a:lnTo>
                    <a:pt x="2345173" y="1062063"/>
                  </a:lnTo>
                  <a:lnTo>
                    <a:pt x="2300356" y="1049299"/>
                  </a:lnTo>
                  <a:lnTo>
                    <a:pt x="2255048" y="1043218"/>
                  </a:lnTo>
                  <a:lnTo>
                    <a:pt x="2209498" y="1043416"/>
                  </a:lnTo>
                  <a:lnTo>
                    <a:pt x="2163953" y="1049489"/>
                  </a:lnTo>
                  <a:lnTo>
                    <a:pt x="2118663" y="1061035"/>
                  </a:lnTo>
                  <a:lnTo>
                    <a:pt x="2073876" y="1077650"/>
                  </a:lnTo>
                  <a:lnTo>
                    <a:pt x="2029840" y="1098930"/>
                  </a:lnTo>
                  <a:lnTo>
                    <a:pt x="1971690" y="1140285"/>
                  </a:lnTo>
                  <a:lnTo>
                    <a:pt x="1945259" y="1207262"/>
                  </a:lnTo>
                  <a:lnTo>
                    <a:pt x="1954422" y="1257101"/>
                  </a:lnTo>
                  <a:lnTo>
                    <a:pt x="1978945" y="1289843"/>
                  </a:lnTo>
                  <a:lnTo>
                    <a:pt x="2014374" y="1309774"/>
                  </a:lnTo>
                  <a:lnTo>
                    <a:pt x="2056257" y="1321180"/>
                  </a:lnTo>
                  <a:lnTo>
                    <a:pt x="2097530" y="1329396"/>
                  </a:lnTo>
                  <a:lnTo>
                    <a:pt x="2140791" y="1335468"/>
                  </a:lnTo>
                  <a:lnTo>
                    <a:pt x="2184076" y="1337254"/>
                  </a:lnTo>
                  <a:lnTo>
                    <a:pt x="2225421" y="1332611"/>
                  </a:lnTo>
                  <a:lnTo>
                    <a:pt x="2276131" y="1324405"/>
                  </a:lnTo>
                  <a:lnTo>
                    <a:pt x="2326769" y="1318470"/>
                  </a:lnTo>
                  <a:lnTo>
                    <a:pt x="2377344" y="1314597"/>
                  </a:lnTo>
                  <a:lnTo>
                    <a:pt x="2427862" y="1312575"/>
                  </a:lnTo>
                  <a:lnTo>
                    <a:pt x="2478331" y="1312195"/>
                  </a:lnTo>
                  <a:lnTo>
                    <a:pt x="2528760" y="1313248"/>
                  </a:lnTo>
                  <a:lnTo>
                    <a:pt x="2579157" y="1315524"/>
                  </a:lnTo>
                  <a:lnTo>
                    <a:pt x="2629528" y="1318813"/>
                  </a:lnTo>
                  <a:lnTo>
                    <a:pt x="2679883" y="1322906"/>
                  </a:lnTo>
                  <a:lnTo>
                    <a:pt x="2730230" y="1327594"/>
                  </a:lnTo>
                  <a:lnTo>
                    <a:pt x="2881294" y="1343127"/>
                  </a:lnTo>
                  <a:lnTo>
                    <a:pt x="2931684" y="1348097"/>
                  </a:lnTo>
                  <a:lnTo>
                    <a:pt x="2982104" y="1352613"/>
                  </a:lnTo>
                  <a:lnTo>
                    <a:pt x="3032563" y="1356466"/>
                  </a:lnTo>
                  <a:lnTo>
                    <a:pt x="3083069" y="1359447"/>
                  </a:lnTo>
                  <a:lnTo>
                    <a:pt x="3133629" y="1361346"/>
                  </a:lnTo>
                  <a:lnTo>
                    <a:pt x="3184251" y="1361953"/>
                  </a:lnTo>
                  <a:lnTo>
                    <a:pt x="3234944" y="1361059"/>
                  </a:lnTo>
                  <a:lnTo>
                    <a:pt x="3185132" y="1372312"/>
                  </a:lnTo>
                  <a:lnTo>
                    <a:pt x="3135304" y="1383101"/>
                  </a:lnTo>
                  <a:lnTo>
                    <a:pt x="3085461" y="1393436"/>
                  </a:lnTo>
                  <a:lnTo>
                    <a:pt x="3035601" y="1403329"/>
                  </a:lnTo>
                  <a:lnTo>
                    <a:pt x="2985724" y="1412791"/>
                  </a:lnTo>
                  <a:lnTo>
                    <a:pt x="2935829" y="1421834"/>
                  </a:lnTo>
                  <a:lnTo>
                    <a:pt x="2885918" y="1430467"/>
                  </a:lnTo>
                  <a:lnTo>
                    <a:pt x="2835988" y="1438704"/>
                  </a:lnTo>
                  <a:lnTo>
                    <a:pt x="2786039" y="1446554"/>
                  </a:lnTo>
                  <a:lnTo>
                    <a:pt x="2736072" y="1454029"/>
                  </a:lnTo>
                  <a:lnTo>
                    <a:pt x="2686086" y="1461141"/>
                  </a:lnTo>
                  <a:lnTo>
                    <a:pt x="2636081" y="1467900"/>
                  </a:lnTo>
                  <a:lnTo>
                    <a:pt x="2586056" y="1474318"/>
                  </a:lnTo>
                  <a:lnTo>
                    <a:pt x="2536010" y="1480406"/>
                  </a:lnTo>
                  <a:lnTo>
                    <a:pt x="2485944" y="1486175"/>
                  </a:lnTo>
                  <a:lnTo>
                    <a:pt x="2435858" y="1491636"/>
                  </a:lnTo>
                  <a:lnTo>
                    <a:pt x="2385749" y="1496801"/>
                  </a:lnTo>
                  <a:lnTo>
                    <a:pt x="2335620" y="1501681"/>
                  </a:lnTo>
                  <a:lnTo>
                    <a:pt x="2285468" y="1506287"/>
                  </a:lnTo>
                  <a:lnTo>
                    <a:pt x="2185097" y="1514722"/>
                  </a:lnTo>
                  <a:lnTo>
                    <a:pt x="2084634" y="1522195"/>
                  </a:lnTo>
                  <a:lnTo>
                    <a:pt x="1984076" y="1528797"/>
                  </a:lnTo>
                  <a:lnTo>
                    <a:pt x="1883420" y="1534617"/>
                  </a:lnTo>
                  <a:lnTo>
                    <a:pt x="1782662" y="1539745"/>
                  </a:lnTo>
                  <a:lnTo>
                    <a:pt x="1681801" y="1544271"/>
                  </a:lnTo>
                  <a:lnTo>
                    <a:pt x="1530308" y="1550126"/>
                  </a:lnTo>
                  <a:lnTo>
                    <a:pt x="1277259" y="1558145"/>
                  </a:lnTo>
                  <a:lnTo>
                    <a:pt x="819874" y="1571103"/>
                  </a:lnTo>
                  <a:lnTo>
                    <a:pt x="666833" y="1576144"/>
                  </a:lnTo>
                  <a:lnTo>
                    <a:pt x="513487" y="1582051"/>
                  </a:lnTo>
                  <a:lnTo>
                    <a:pt x="411082" y="1586620"/>
                  </a:lnTo>
                  <a:lnTo>
                    <a:pt x="308533" y="1591798"/>
                  </a:lnTo>
                  <a:lnTo>
                    <a:pt x="205839" y="1597674"/>
                  </a:lnTo>
                  <a:lnTo>
                    <a:pt x="102995" y="1604340"/>
                  </a:lnTo>
                  <a:lnTo>
                    <a:pt x="0" y="1611884"/>
                  </a:lnTo>
                  <a:lnTo>
                    <a:pt x="36500" y="1648425"/>
                  </a:lnTo>
                  <a:lnTo>
                    <a:pt x="74359" y="1673926"/>
                  </a:lnTo>
                  <a:lnTo>
                    <a:pt x="113172" y="1690403"/>
                  </a:lnTo>
                  <a:lnTo>
                    <a:pt x="152536" y="1699876"/>
                  </a:lnTo>
                  <a:lnTo>
                    <a:pt x="192046" y="1704362"/>
                  </a:lnTo>
                  <a:lnTo>
                    <a:pt x="231298" y="1705879"/>
                  </a:lnTo>
                  <a:lnTo>
                    <a:pt x="269889" y="1706447"/>
                  </a:lnTo>
                  <a:lnTo>
                    <a:pt x="307415" y="1708084"/>
                  </a:lnTo>
                  <a:lnTo>
                    <a:pt x="343471" y="1712807"/>
                  </a:lnTo>
                  <a:lnTo>
                    <a:pt x="377654" y="1722635"/>
                  </a:lnTo>
                  <a:lnTo>
                    <a:pt x="409560" y="1739587"/>
                  </a:lnTo>
                  <a:lnTo>
                    <a:pt x="438785" y="1765680"/>
                  </a:lnTo>
                  <a:lnTo>
                    <a:pt x="417009" y="1824070"/>
                  </a:lnTo>
                  <a:lnTo>
                    <a:pt x="400549" y="1878189"/>
                  </a:lnTo>
                  <a:lnTo>
                    <a:pt x="389462" y="1928022"/>
                  </a:lnTo>
                  <a:lnTo>
                    <a:pt x="383804" y="1973556"/>
                  </a:lnTo>
                  <a:lnTo>
                    <a:pt x="383634" y="2014774"/>
                  </a:lnTo>
                  <a:lnTo>
                    <a:pt x="389010" y="2051664"/>
                  </a:lnTo>
                  <a:lnTo>
                    <a:pt x="416626" y="2112396"/>
                  </a:lnTo>
                  <a:lnTo>
                    <a:pt x="467115" y="2155638"/>
                  </a:lnTo>
                  <a:lnTo>
                    <a:pt x="540936" y="2181271"/>
                  </a:lnTo>
                  <a:lnTo>
                    <a:pt x="586740" y="2187448"/>
                  </a:lnTo>
                  <a:lnTo>
                    <a:pt x="628138" y="2189584"/>
                  </a:lnTo>
                  <a:lnTo>
                    <a:pt x="669734" y="2189744"/>
                  </a:lnTo>
                  <a:lnTo>
                    <a:pt x="752617" y="2187780"/>
                  </a:lnTo>
                  <a:lnTo>
                    <a:pt x="793453" y="2187480"/>
                  </a:lnTo>
                  <a:lnTo>
                    <a:pt x="833585" y="2188852"/>
                  </a:lnTo>
                  <a:lnTo>
                    <a:pt x="872787" y="2192805"/>
                  </a:lnTo>
                  <a:lnTo>
                    <a:pt x="910833" y="2200254"/>
                  </a:lnTo>
                  <a:lnTo>
                    <a:pt x="947498" y="2212109"/>
                  </a:lnTo>
                  <a:lnTo>
                    <a:pt x="982556" y="2229282"/>
                  </a:lnTo>
                  <a:lnTo>
                    <a:pt x="1015782" y="2252686"/>
                  </a:lnTo>
                  <a:lnTo>
                    <a:pt x="1046951" y="2283232"/>
                  </a:lnTo>
                  <a:lnTo>
                    <a:pt x="1075836" y="2321832"/>
                  </a:lnTo>
                  <a:lnTo>
                    <a:pt x="1102213" y="2369398"/>
                  </a:lnTo>
                  <a:lnTo>
                    <a:pt x="1125855" y="2426842"/>
                  </a:lnTo>
                  <a:lnTo>
                    <a:pt x="1144976" y="2457633"/>
                  </a:lnTo>
                  <a:lnTo>
                    <a:pt x="1218145" y="2491949"/>
                  </a:lnTo>
                  <a:lnTo>
                    <a:pt x="1266618" y="2499487"/>
                  </a:lnTo>
                  <a:lnTo>
                    <a:pt x="1319300" y="2503286"/>
                  </a:lnTo>
                  <a:lnTo>
                    <a:pt x="1373403" y="2505352"/>
                  </a:lnTo>
                  <a:lnTo>
                    <a:pt x="1426140" y="2507693"/>
                  </a:lnTo>
                  <a:lnTo>
                    <a:pt x="1474724" y="2512314"/>
                  </a:lnTo>
                  <a:lnTo>
                    <a:pt x="1524474" y="2518916"/>
                  </a:lnTo>
                  <a:lnTo>
                    <a:pt x="1574529" y="2524008"/>
                  </a:lnTo>
                  <a:lnTo>
                    <a:pt x="1624828" y="2527948"/>
                  </a:lnTo>
                  <a:lnTo>
                    <a:pt x="1675308" y="2531096"/>
                  </a:lnTo>
                  <a:lnTo>
                    <a:pt x="1776569" y="2536448"/>
                  </a:lnTo>
                  <a:lnTo>
                    <a:pt x="1827227" y="2539371"/>
                  </a:lnTo>
                  <a:lnTo>
                    <a:pt x="1877821" y="2542936"/>
                  </a:lnTo>
                  <a:lnTo>
                    <a:pt x="1928291" y="2547503"/>
                  </a:lnTo>
                  <a:lnTo>
                    <a:pt x="1978574" y="2553431"/>
                  </a:lnTo>
                  <a:lnTo>
                    <a:pt x="2028609" y="2561078"/>
                  </a:lnTo>
                  <a:lnTo>
                    <a:pt x="2078335" y="2570803"/>
                  </a:lnTo>
                  <a:lnTo>
                    <a:pt x="2127690" y="2582965"/>
                  </a:lnTo>
                  <a:lnTo>
                    <a:pt x="2176613" y="2597923"/>
                  </a:lnTo>
                  <a:lnTo>
                    <a:pt x="2225043" y="2616036"/>
                  </a:lnTo>
                  <a:lnTo>
                    <a:pt x="2272919" y="2637663"/>
                  </a:lnTo>
                  <a:lnTo>
                    <a:pt x="2320085" y="2659982"/>
                  </a:lnTo>
                  <a:lnTo>
                    <a:pt x="2359467" y="2683246"/>
                  </a:lnTo>
                  <a:lnTo>
                    <a:pt x="2388568" y="2710307"/>
                  </a:lnTo>
                  <a:lnTo>
                    <a:pt x="2405954" y="2787217"/>
                  </a:lnTo>
                  <a:lnTo>
                    <a:pt x="2389251" y="2842767"/>
                  </a:lnTo>
                  <a:lnTo>
                    <a:pt x="2372474" y="2901652"/>
                  </a:lnTo>
                  <a:lnTo>
                    <a:pt x="2373018" y="2948803"/>
                  </a:lnTo>
                  <a:lnTo>
                    <a:pt x="2387949" y="2986754"/>
                  </a:lnTo>
                  <a:lnTo>
                    <a:pt x="2414331" y="3018037"/>
                  </a:lnTo>
                  <a:lnTo>
                    <a:pt x="2449229" y="3045186"/>
                  </a:lnTo>
                  <a:lnTo>
                    <a:pt x="2489708" y="3070733"/>
                  </a:lnTo>
                  <a:lnTo>
                    <a:pt x="2560926" y="3100352"/>
                  </a:lnTo>
                  <a:lnTo>
                    <a:pt x="2599340" y="3114976"/>
                  </a:lnTo>
                  <a:lnTo>
                    <a:pt x="2636886" y="3136236"/>
                  </a:lnTo>
                  <a:lnTo>
                    <a:pt x="2671512" y="3169202"/>
                  </a:lnTo>
                  <a:lnTo>
                    <a:pt x="2701163" y="3218941"/>
                  </a:lnTo>
                  <a:lnTo>
                    <a:pt x="2650741" y="3217182"/>
                  </a:lnTo>
                  <a:lnTo>
                    <a:pt x="2600403" y="3215027"/>
                  </a:lnTo>
                  <a:lnTo>
                    <a:pt x="2550144" y="3212521"/>
                  </a:lnTo>
                  <a:lnTo>
                    <a:pt x="2499960" y="3209709"/>
                  </a:lnTo>
                  <a:lnTo>
                    <a:pt x="2399798" y="3203347"/>
                  </a:lnTo>
                  <a:lnTo>
                    <a:pt x="2050935" y="3178021"/>
                  </a:lnTo>
                  <a:lnTo>
                    <a:pt x="1951599" y="3171387"/>
                  </a:lnTo>
                  <a:lnTo>
                    <a:pt x="1901965" y="3168394"/>
                  </a:lnTo>
                  <a:lnTo>
                    <a:pt x="1852348" y="3165677"/>
                  </a:lnTo>
                  <a:lnTo>
                    <a:pt x="1802744" y="3163281"/>
                  </a:lnTo>
                  <a:lnTo>
                    <a:pt x="1753148" y="3161249"/>
                  </a:lnTo>
                  <a:lnTo>
                    <a:pt x="1703555" y="3159628"/>
                  </a:lnTo>
                  <a:lnTo>
                    <a:pt x="1653961" y="3158461"/>
                  </a:lnTo>
                  <a:lnTo>
                    <a:pt x="1604362" y="3157793"/>
                  </a:lnTo>
                  <a:lnTo>
                    <a:pt x="1554754" y="3157670"/>
                  </a:lnTo>
                  <a:lnTo>
                    <a:pt x="1505131" y="3158136"/>
                  </a:lnTo>
                  <a:lnTo>
                    <a:pt x="1455489" y="3159235"/>
                  </a:lnTo>
                  <a:lnTo>
                    <a:pt x="1405824" y="3161013"/>
                  </a:lnTo>
                  <a:lnTo>
                    <a:pt x="1356131" y="3163513"/>
                  </a:lnTo>
                  <a:lnTo>
                    <a:pt x="1306407" y="3166782"/>
                  </a:lnTo>
                  <a:lnTo>
                    <a:pt x="1256646" y="3170863"/>
                  </a:lnTo>
                  <a:lnTo>
                    <a:pt x="1206844" y="3175802"/>
                  </a:lnTo>
                  <a:lnTo>
                    <a:pt x="1156996" y="3181642"/>
                  </a:lnTo>
                  <a:lnTo>
                    <a:pt x="1107099" y="3188430"/>
                  </a:lnTo>
                  <a:lnTo>
                    <a:pt x="1057148" y="3196209"/>
                  </a:lnTo>
                  <a:lnTo>
                    <a:pt x="1104841" y="3213718"/>
                  </a:lnTo>
                  <a:lnTo>
                    <a:pt x="1152762" y="3230288"/>
                  </a:lnTo>
                  <a:lnTo>
                    <a:pt x="1200897" y="3245976"/>
                  </a:lnTo>
                  <a:lnTo>
                    <a:pt x="1249232" y="3260838"/>
                  </a:lnTo>
                  <a:lnTo>
                    <a:pt x="1297754" y="3274929"/>
                  </a:lnTo>
                  <a:lnTo>
                    <a:pt x="1346448" y="3288306"/>
                  </a:lnTo>
                  <a:lnTo>
                    <a:pt x="1395300" y="3301025"/>
                  </a:lnTo>
                  <a:lnTo>
                    <a:pt x="1444297" y="3313142"/>
                  </a:lnTo>
                  <a:lnTo>
                    <a:pt x="1493424" y="3324712"/>
                  </a:lnTo>
                  <a:lnTo>
                    <a:pt x="1542668" y="3335793"/>
                  </a:lnTo>
                  <a:lnTo>
                    <a:pt x="1592016" y="3346440"/>
                  </a:lnTo>
                  <a:lnTo>
                    <a:pt x="1641452" y="3356709"/>
                  </a:lnTo>
                  <a:lnTo>
                    <a:pt x="1690964" y="3366657"/>
                  </a:lnTo>
                  <a:lnTo>
                    <a:pt x="1790157" y="3385812"/>
                  </a:lnTo>
                  <a:lnTo>
                    <a:pt x="2038485" y="3431995"/>
                  </a:lnTo>
                  <a:lnTo>
                    <a:pt x="2137663" y="3450966"/>
                  </a:lnTo>
                  <a:lnTo>
                    <a:pt x="2187164" y="3460782"/>
                  </a:lnTo>
                  <a:lnTo>
                    <a:pt x="2236587" y="3470893"/>
                  </a:lnTo>
                  <a:lnTo>
                    <a:pt x="2285919" y="3481356"/>
                  </a:lnTo>
                  <a:lnTo>
                    <a:pt x="2335146" y="3492226"/>
                  </a:lnTo>
                  <a:lnTo>
                    <a:pt x="2384254" y="3503560"/>
                  </a:lnTo>
                  <a:lnTo>
                    <a:pt x="2433229" y="3515414"/>
                  </a:lnTo>
                  <a:lnTo>
                    <a:pt x="2482057" y="3527843"/>
                  </a:lnTo>
                  <a:lnTo>
                    <a:pt x="2530724" y="3540904"/>
                  </a:lnTo>
                  <a:lnTo>
                    <a:pt x="2579217" y="3554653"/>
                  </a:lnTo>
                  <a:lnTo>
                    <a:pt x="2627522" y="3569146"/>
                  </a:lnTo>
                  <a:lnTo>
                    <a:pt x="2675625" y="3584440"/>
                  </a:lnTo>
                  <a:lnTo>
                    <a:pt x="2723511" y="3600589"/>
                  </a:lnTo>
                  <a:lnTo>
                    <a:pt x="2771167" y="3617651"/>
                  </a:lnTo>
                  <a:lnTo>
                    <a:pt x="2818580" y="3635681"/>
                  </a:lnTo>
                  <a:lnTo>
                    <a:pt x="2865734" y="3654736"/>
                  </a:lnTo>
                  <a:lnTo>
                    <a:pt x="2912618" y="3674872"/>
                  </a:lnTo>
                  <a:lnTo>
                    <a:pt x="2897137" y="3706824"/>
                  </a:lnTo>
                  <a:lnTo>
                    <a:pt x="2871771" y="3728111"/>
                  </a:lnTo>
                  <a:lnTo>
                    <a:pt x="2840862" y="3744115"/>
                  </a:lnTo>
                  <a:lnTo>
                    <a:pt x="2808753" y="3760218"/>
                  </a:lnTo>
                  <a:lnTo>
                    <a:pt x="2779788" y="3781805"/>
                  </a:lnTo>
                  <a:lnTo>
                    <a:pt x="2758309" y="3814258"/>
                  </a:lnTo>
                  <a:lnTo>
                    <a:pt x="2748661" y="3862958"/>
                  </a:lnTo>
                  <a:lnTo>
                    <a:pt x="2791576" y="3880957"/>
                  </a:lnTo>
                  <a:lnTo>
                    <a:pt x="2835215" y="3896296"/>
                  </a:lnTo>
                  <a:lnTo>
                    <a:pt x="2879515" y="3909284"/>
                  </a:lnTo>
                  <a:lnTo>
                    <a:pt x="2924413" y="3920229"/>
                  </a:lnTo>
                  <a:lnTo>
                    <a:pt x="2969846" y="3929440"/>
                  </a:lnTo>
                  <a:lnTo>
                    <a:pt x="3015753" y="3937224"/>
                  </a:lnTo>
                  <a:lnTo>
                    <a:pt x="3062071" y="3943891"/>
                  </a:lnTo>
                  <a:lnTo>
                    <a:pt x="3108737" y="3949747"/>
                  </a:lnTo>
                  <a:lnTo>
                    <a:pt x="3250199" y="3965543"/>
                  </a:lnTo>
                  <a:lnTo>
                    <a:pt x="3297634" y="3971244"/>
                  </a:lnTo>
                  <a:lnTo>
                    <a:pt x="3345104" y="3977677"/>
                  </a:lnTo>
                  <a:lnTo>
                    <a:pt x="3392548" y="3985150"/>
                  </a:lnTo>
                  <a:lnTo>
                    <a:pt x="3439902" y="3993971"/>
                  </a:lnTo>
                  <a:lnTo>
                    <a:pt x="3487105" y="4004449"/>
                  </a:lnTo>
                  <a:lnTo>
                    <a:pt x="3534095" y="4016892"/>
                  </a:lnTo>
                  <a:lnTo>
                    <a:pt x="3580807" y="4031608"/>
                  </a:lnTo>
                  <a:lnTo>
                    <a:pt x="3627181" y="4048906"/>
                  </a:lnTo>
                  <a:lnTo>
                    <a:pt x="3673154" y="4069094"/>
                  </a:lnTo>
                  <a:lnTo>
                    <a:pt x="3718662" y="4092479"/>
                  </a:lnTo>
                  <a:lnTo>
                    <a:pt x="3763645" y="4119372"/>
                  </a:lnTo>
                  <a:lnTo>
                    <a:pt x="3719987" y="4137412"/>
                  </a:lnTo>
                  <a:lnTo>
                    <a:pt x="3676839" y="4147735"/>
                  </a:lnTo>
                  <a:lnTo>
                    <a:pt x="3634142" y="4151724"/>
                  </a:lnTo>
                  <a:lnTo>
                    <a:pt x="3591839" y="4150764"/>
                  </a:lnTo>
                  <a:lnTo>
                    <a:pt x="3549871" y="4146240"/>
                  </a:lnTo>
                  <a:lnTo>
                    <a:pt x="3508180" y="4139538"/>
                  </a:lnTo>
                  <a:lnTo>
                    <a:pt x="3466707" y="4132041"/>
                  </a:lnTo>
                  <a:lnTo>
                    <a:pt x="3425394" y="4125136"/>
                  </a:lnTo>
                  <a:lnTo>
                    <a:pt x="3384184" y="4120207"/>
                  </a:lnTo>
                  <a:lnTo>
                    <a:pt x="3343017" y="4118638"/>
                  </a:lnTo>
                  <a:lnTo>
                    <a:pt x="3301835" y="4121815"/>
                  </a:lnTo>
                  <a:lnTo>
                    <a:pt x="3260581" y="4131123"/>
                  </a:lnTo>
                  <a:lnTo>
                    <a:pt x="3219196" y="4147947"/>
                  </a:lnTo>
                  <a:lnTo>
                    <a:pt x="3223499" y="4154538"/>
                  </a:lnTo>
                  <a:lnTo>
                    <a:pt x="3256112" y="4179690"/>
                  </a:lnTo>
                  <a:lnTo>
                    <a:pt x="3293328" y="4200646"/>
                  </a:lnTo>
                  <a:lnTo>
                    <a:pt x="3342043" y="4224682"/>
                  </a:lnTo>
                  <a:lnTo>
                    <a:pt x="3401501" y="4251564"/>
                  </a:lnTo>
                  <a:lnTo>
                    <a:pt x="3470948" y="4281061"/>
                  </a:lnTo>
                  <a:lnTo>
                    <a:pt x="3509181" y="4296716"/>
                  </a:lnTo>
                  <a:lnTo>
                    <a:pt x="3549629" y="4312938"/>
                  </a:lnTo>
                  <a:lnTo>
                    <a:pt x="3592196" y="4329697"/>
                  </a:lnTo>
                  <a:lnTo>
                    <a:pt x="3683311" y="4364709"/>
                  </a:lnTo>
                  <a:lnTo>
                    <a:pt x="3781772" y="4401520"/>
                  </a:lnTo>
                  <a:lnTo>
                    <a:pt x="3886823" y="4439897"/>
                  </a:lnTo>
                  <a:lnTo>
                    <a:pt x="3997711" y="4479607"/>
                  </a:lnTo>
                  <a:lnTo>
                    <a:pt x="4113679" y="4520418"/>
                  </a:lnTo>
                  <a:lnTo>
                    <a:pt x="4233973" y="4562097"/>
                  </a:lnTo>
                  <a:lnTo>
                    <a:pt x="4357837" y="4604410"/>
                  </a:lnTo>
                  <a:lnTo>
                    <a:pt x="4548676" y="4668561"/>
                  </a:lnTo>
                  <a:lnTo>
                    <a:pt x="4743302" y="4732830"/>
                  </a:lnTo>
                  <a:lnTo>
                    <a:pt x="4939167" y="4796433"/>
                  </a:lnTo>
                  <a:lnTo>
                    <a:pt x="5133721" y="4858582"/>
                  </a:lnTo>
                  <a:lnTo>
                    <a:pt x="5324416" y="4918493"/>
                  </a:lnTo>
                  <a:lnTo>
                    <a:pt x="5508705" y="4975380"/>
                  </a:lnTo>
                  <a:lnTo>
                    <a:pt x="5684039" y="5028456"/>
                  </a:lnTo>
                  <a:lnTo>
                    <a:pt x="5794695" y="5061335"/>
                  </a:lnTo>
                  <a:lnTo>
                    <a:pt x="5899483" y="5091939"/>
                  </a:lnTo>
                  <a:lnTo>
                    <a:pt x="5997648" y="5120034"/>
                  </a:lnTo>
                  <a:lnTo>
                    <a:pt x="6088435" y="5145388"/>
                  </a:lnTo>
                  <a:lnTo>
                    <a:pt x="6171090" y="5167769"/>
                  </a:lnTo>
                  <a:lnTo>
                    <a:pt x="6244856" y="5186942"/>
                  </a:lnTo>
                  <a:lnTo>
                    <a:pt x="6308980" y="5202676"/>
                  </a:lnTo>
                  <a:lnTo>
                    <a:pt x="6362705" y="5214738"/>
                  </a:lnTo>
                  <a:lnTo>
                    <a:pt x="6587188" y="5257820"/>
                  </a:lnTo>
                  <a:lnTo>
                    <a:pt x="7049095" y="5342887"/>
                  </a:lnTo>
                  <a:lnTo>
                    <a:pt x="7816761" y="5479761"/>
                  </a:lnTo>
                  <a:lnTo>
                    <a:pt x="8834475" y="5656272"/>
                  </a:lnTo>
                  <a:lnTo>
                    <a:pt x="9711892" y="5804485"/>
                  </a:lnTo>
                  <a:lnTo>
                    <a:pt x="10286111" y="5898730"/>
                  </a:lnTo>
                  <a:lnTo>
                    <a:pt x="10424160" y="5920740"/>
                  </a:lnTo>
                  <a:lnTo>
                    <a:pt x="10424160" y="0"/>
                  </a:lnTo>
                  <a:close/>
                </a:path>
              </a:pathLst>
            </a:custGeom>
            <a:solidFill>
              <a:srgbClr val="E7E6E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8607" y="318515"/>
              <a:ext cx="5362955" cy="18928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3388" y="736091"/>
              <a:ext cx="5148834" cy="5097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5894" y="728218"/>
              <a:ext cx="5129783" cy="4912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7291" y="1339596"/>
              <a:ext cx="1703070" cy="5097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0179" y="1331722"/>
              <a:ext cx="1683766" cy="4912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1743" y="1819655"/>
              <a:ext cx="6178296" cy="44104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544" y="2538983"/>
              <a:ext cx="4597908" cy="37292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4960" y="2063495"/>
              <a:ext cx="3439667" cy="5410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0783" y="2412492"/>
              <a:ext cx="2963418" cy="1943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4974" y="2210307"/>
              <a:ext cx="2956305" cy="26174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273918" y="5947435"/>
            <a:ext cx="176530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5"/>
              </a:lnSpc>
            </a:pPr>
            <a:fld id="{81D60167-4931-47E6-BA6A-407CBD079E47}" type="slidenum">
              <a:rPr sz="1350" spc="-50" dirty="0">
                <a:latin typeface="Carlito"/>
                <a:cs typeface="Carlito"/>
              </a:rPr>
              <a:t>8</a:t>
            </a:fld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67839" y="0"/>
              <a:ext cx="10424160" cy="5920740"/>
            </a:xfrm>
            <a:custGeom>
              <a:avLst/>
              <a:gdLst/>
              <a:ahLst/>
              <a:cxnLst/>
              <a:rect l="l" t="t" r="r" b="b"/>
              <a:pathLst>
                <a:path w="10424160" h="5920740">
                  <a:moveTo>
                    <a:pt x="10424160" y="0"/>
                  </a:moveTo>
                  <a:lnTo>
                    <a:pt x="3493262" y="0"/>
                  </a:lnTo>
                  <a:lnTo>
                    <a:pt x="3453456" y="6899"/>
                  </a:lnTo>
                  <a:lnTo>
                    <a:pt x="3412734" y="15446"/>
                  </a:lnTo>
                  <a:lnTo>
                    <a:pt x="3371278" y="27987"/>
                  </a:lnTo>
                  <a:lnTo>
                    <a:pt x="3329399" y="46867"/>
                  </a:lnTo>
                  <a:lnTo>
                    <a:pt x="3287406" y="74433"/>
                  </a:lnTo>
                  <a:lnTo>
                    <a:pt x="3245612" y="113029"/>
                  </a:lnTo>
                  <a:lnTo>
                    <a:pt x="3296268" y="119717"/>
                  </a:lnTo>
                  <a:lnTo>
                    <a:pt x="3346761" y="124866"/>
                  </a:lnTo>
                  <a:lnTo>
                    <a:pt x="3397078" y="128687"/>
                  </a:lnTo>
                  <a:lnTo>
                    <a:pt x="3447208" y="131393"/>
                  </a:lnTo>
                  <a:lnTo>
                    <a:pt x="3497138" y="133197"/>
                  </a:lnTo>
                  <a:lnTo>
                    <a:pt x="3546855" y="134311"/>
                  </a:lnTo>
                  <a:lnTo>
                    <a:pt x="3596348" y="134947"/>
                  </a:lnTo>
                  <a:lnTo>
                    <a:pt x="3743360" y="136113"/>
                  </a:lnTo>
                  <a:lnTo>
                    <a:pt x="3791834" y="136962"/>
                  </a:lnTo>
                  <a:lnTo>
                    <a:pt x="3840023" y="138396"/>
                  </a:lnTo>
                  <a:lnTo>
                    <a:pt x="3887914" y="140626"/>
                  </a:lnTo>
                  <a:lnTo>
                    <a:pt x="3935495" y="143865"/>
                  </a:lnTo>
                  <a:lnTo>
                    <a:pt x="3982755" y="148325"/>
                  </a:lnTo>
                  <a:lnTo>
                    <a:pt x="4029681" y="154220"/>
                  </a:lnTo>
                  <a:lnTo>
                    <a:pt x="4076260" y="161760"/>
                  </a:lnTo>
                  <a:lnTo>
                    <a:pt x="4122481" y="171159"/>
                  </a:lnTo>
                  <a:lnTo>
                    <a:pt x="4168331" y="182629"/>
                  </a:lnTo>
                  <a:lnTo>
                    <a:pt x="4213799" y="196382"/>
                  </a:lnTo>
                  <a:lnTo>
                    <a:pt x="4258871" y="212631"/>
                  </a:lnTo>
                  <a:lnTo>
                    <a:pt x="4303536" y="231588"/>
                  </a:lnTo>
                  <a:lnTo>
                    <a:pt x="4347782" y="253466"/>
                  </a:lnTo>
                  <a:lnTo>
                    <a:pt x="4391596" y="278476"/>
                  </a:lnTo>
                  <a:lnTo>
                    <a:pt x="4434967" y="306831"/>
                  </a:lnTo>
                  <a:lnTo>
                    <a:pt x="4390343" y="343199"/>
                  </a:lnTo>
                  <a:lnTo>
                    <a:pt x="4344725" y="369862"/>
                  </a:lnTo>
                  <a:lnTo>
                    <a:pt x="4298286" y="388507"/>
                  </a:lnTo>
                  <a:lnTo>
                    <a:pt x="4251198" y="400820"/>
                  </a:lnTo>
                  <a:lnTo>
                    <a:pt x="4203633" y="408489"/>
                  </a:lnTo>
                  <a:lnTo>
                    <a:pt x="4155764" y="413201"/>
                  </a:lnTo>
                  <a:lnTo>
                    <a:pt x="4107763" y="416643"/>
                  </a:lnTo>
                  <a:lnTo>
                    <a:pt x="4059803" y="420502"/>
                  </a:lnTo>
                  <a:lnTo>
                    <a:pt x="4012057" y="426465"/>
                  </a:lnTo>
                  <a:lnTo>
                    <a:pt x="3962883" y="434669"/>
                  </a:lnTo>
                  <a:lnTo>
                    <a:pt x="3914024" y="443852"/>
                  </a:lnTo>
                  <a:lnTo>
                    <a:pt x="3865390" y="453733"/>
                  </a:lnTo>
                  <a:lnTo>
                    <a:pt x="3719938" y="484754"/>
                  </a:lnTo>
                  <a:lnTo>
                    <a:pt x="3671304" y="494616"/>
                  </a:lnTo>
                  <a:lnTo>
                    <a:pt x="3622445" y="503771"/>
                  </a:lnTo>
                  <a:lnTo>
                    <a:pt x="3520435" y="520673"/>
                  </a:lnTo>
                  <a:lnTo>
                    <a:pt x="3467590" y="528086"/>
                  </a:lnTo>
                  <a:lnTo>
                    <a:pt x="3414738" y="534552"/>
                  </a:lnTo>
                  <a:lnTo>
                    <a:pt x="3256148" y="552059"/>
                  </a:lnTo>
                  <a:lnTo>
                    <a:pt x="3203277" y="558525"/>
                  </a:lnTo>
                  <a:lnTo>
                    <a:pt x="3150404" y="565938"/>
                  </a:lnTo>
                  <a:lnTo>
                    <a:pt x="3097530" y="574675"/>
                  </a:lnTo>
                  <a:lnTo>
                    <a:pt x="3057580" y="579861"/>
                  </a:lnTo>
                  <a:lnTo>
                    <a:pt x="3016960" y="582761"/>
                  </a:lnTo>
                  <a:lnTo>
                    <a:pt x="2975637" y="584844"/>
                  </a:lnTo>
                  <a:lnTo>
                    <a:pt x="2933580" y="587580"/>
                  </a:lnTo>
                  <a:lnTo>
                    <a:pt x="2890758" y="592439"/>
                  </a:lnTo>
                  <a:lnTo>
                    <a:pt x="2847139" y="600890"/>
                  </a:lnTo>
                  <a:lnTo>
                    <a:pt x="2802694" y="614405"/>
                  </a:lnTo>
                  <a:lnTo>
                    <a:pt x="2757389" y="634452"/>
                  </a:lnTo>
                  <a:lnTo>
                    <a:pt x="2711194" y="662501"/>
                  </a:lnTo>
                  <a:lnTo>
                    <a:pt x="2664079" y="700024"/>
                  </a:lnTo>
                  <a:lnTo>
                    <a:pt x="2714895" y="711996"/>
                  </a:lnTo>
                  <a:lnTo>
                    <a:pt x="2765327" y="721311"/>
                  </a:lnTo>
                  <a:lnTo>
                    <a:pt x="2815407" y="728222"/>
                  </a:lnTo>
                  <a:lnTo>
                    <a:pt x="2865169" y="732983"/>
                  </a:lnTo>
                  <a:lnTo>
                    <a:pt x="2914648" y="735847"/>
                  </a:lnTo>
                  <a:lnTo>
                    <a:pt x="2963876" y="737065"/>
                  </a:lnTo>
                  <a:lnTo>
                    <a:pt x="3012888" y="736893"/>
                  </a:lnTo>
                  <a:lnTo>
                    <a:pt x="3061718" y="735581"/>
                  </a:lnTo>
                  <a:lnTo>
                    <a:pt x="3110399" y="733384"/>
                  </a:lnTo>
                  <a:lnTo>
                    <a:pt x="3158965" y="730554"/>
                  </a:lnTo>
                  <a:lnTo>
                    <a:pt x="3304313" y="720801"/>
                  </a:lnTo>
                  <a:lnTo>
                    <a:pt x="3352759" y="717971"/>
                  </a:lnTo>
                  <a:lnTo>
                    <a:pt x="3401258" y="715774"/>
                  </a:lnTo>
                  <a:lnTo>
                    <a:pt x="3449846" y="714462"/>
                  </a:lnTo>
                  <a:lnTo>
                    <a:pt x="3498555" y="714290"/>
                  </a:lnTo>
                  <a:lnTo>
                    <a:pt x="3547421" y="715508"/>
                  </a:lnTo>
                  <a:lnTo>
                    <a:pt x="3596476" y="718372"/>
                  </a:lnTo>
                  <a:lnTo>
                    <a:pt x="3645754" y="723133"/>
                  </a:lnTo>
                  <a:lnTo>
                    <a:pt x="3695289" y="730044"/>
                  </a:lnTo>
                  <a:lnTo>
                    <a:pt x="3745116" y="739359"/>
                  </a:lnTo>
                  <a:lnTo>
                    <a:pt x="3795268" y="751332"/>
                  </a:lnTo>
                  <a:lnTo>
                    <a:pt x="3739327" y="771749"/>
                  </a:lnTo>
                  <a:lnTo>
                    <a:pt x="3685033" y="787869"/>
                  </a:lnTo>
                  <a:lnTo>
                    <a:pt x="3632277" y="800385"/>
                  </a:lnTo>
                  <a:lnTo>
                    <a:pt x="3580948" y="809991"/>
                  </a:lnTo>
                  <a:lnTo>
                    <a:pt x="3530937" y="817380"/>
                  </a:lnTo>
                  <a:lnTo>
                    <a:pt x="3482133" y="823245"/>
                  </a:lnTo>
                  <a:lnTo>
                    <a:pt x="3387710" y="833176"/>
                  </a:lnTo>
                  <a:lnTo>
                    <a:pt x="3341872" y="838628"/>
                  </a:lnTo>
                  <a:lnTo>
                    <a:pt x="3296801" y="845329"/>
                  </a:lnTo>
                  <a:lnTo>
                    <a:pt x="3252390" y="853972"/>
                  </a:lnTo>
                  <a:lnTo>
                    <a:pt x="3164579" y="876798"/>
                  </a:lnTo>
                  <a:lnTo>
                    <a:pt x="3119456" y="884412"/>
                  </a:lnTo>
                  <a:lnTo>
                    <a:pt x="3073565" y="889533"/>
                  </a:lnTo>
                  <a:lnTo>
                    <a:pt x="3027313" y="893601"/>
                  </a:lnTo>
                  <a:lnTo>
                    <a:pt x="2981106" y="898053"/>
                  </a:lnTo>
                  <a:lnTo>
                    <a:pt x="2935351" y="904331"/>
                  </a:lnTo>
                  <a:lnTo>
                    <a:pt x="2890455" y="913872"/>
                  </a:lnTo>
                  <a:lnTo>
                    <a:pt x="2846822" y="928116"/>
                  </a:lnTo>
                  <a:lnTo>
                    <a:pt x="2804861" y="948502"/>
                  </a:lnTo>
                  <a:lnTo>
                    <a:pt x="2764978" y="976470"/>
                  </a:lnTo>
                  <a:lnTo>
                    <a:pt x="2727579" y="1013460"/>
                  </a:lnTo>
                  <a:lnTo>
                    <a:pt x="2689621" y="1053551"/>
                  </a:lnTo>
                  <a:lnTo>
                    <a:pt x="2650926" y="1084234"/>
                  </a:lnTo>
                  <a:lnTo>
                    <a:pt x="2611243" y="1105708"/>
                  </a:lnTo>
                  <a:lnTo>
                    <a:pt x="2570321" y="1118171"/>
                  </a:lnTo>
                  <a:lnTo>
                    <a:pt x="2527911" y="1121824"/>
                  </a:lnTo>
                  <a:lnTo>
                    <a:pt x="2483762" y="1116865"/>
                  </a:lnTo>
                  <a:lnTo>
                    <a:pt x="2437626" y="1103495"/>
                  </a:lnTo>
                  <a:lnTo>
                    <a:pt x="2345173" y="1062063"/>
                  </a:lnTo>
                  <a:lnTo>
                    <a:pt x="2300356" y="1049299"/>
                  </a:lnTo>
                  <a:lnTo>
                    <a:pt x="2255048" y="1043218"/>
                  </a:lnTo>
                  <a:lnTo>
                    <a:pt x="2209498" y="1043416"/>
                  </a:lnTo>
                  <a:lnTo>
                    <a:pt x="2163953" y="1049489"/>
                  </a:lnTo>
                  <a:lnTo>
                    <a:pt x="2118663" y="1061035"/>
                  </a:lnTo>
                  <a:lnTo>
                    <a:pt x="2073876" y="1077650"/>
                  </a:lnTo>
                  <a:lnTo>
                    <a:pt x="2029840" y="1098930"/>
                  </a:lnTo>
                  <a:lnTo>
                    <a:pt x="1971690" y="1140285"/>
                  </a:lnTo>
                  <a:lnTo>
                    <a:pt x="1945259" y="1207262"/>
                  </a:lnTo>
                  <a:lnTo>
                    <a:pt x="1954422" y="1257101"/>
                  </a:lnTo>
                  <a:lnTo>
                    <a:pt x="1978945" y="1289843"/>
                  </a:lnTo>
                  <a:lnTo>
                    <a:pt x="2014374" y="1309774"/>
                  </a:lnTo>
                  <a:lnTo>
                    <a:pt x="2056257" y="1321180"/>
                  </a:lnTo>
                  <a:lnTo>
                    <a:pt x="2097530" y="1329396"/>
                  </a:lnTo>
                  <a:lnTo>
                    <a:pt x="2140791" y="1335468"/>
                  </a:lnTo>
                  <a:lnTo>
                    <a:pt x="2184076" y="1337254"/>
                  </a:lnTo>
                  <a:lnTo>
                    <a:pt x="2225421" y="1332611"/>
                  </a:lnTo>
                  <a:lnTo>
                    <a:pt x="2276131" y="1324405"/>
                  </a:lnTo>
                  <a:lnTo>
                    <a:pt x="2326769" y="1318470"/>
                  </a:lnTo>
                  <a:lnTo>
                    <a:pt x="2377344" y="1314597"/>
                  </a:lnTo>
                  <a:lnTo>
                    <a:pt x="2427862" y="1312575"/>
                  </a:lnTo>
                  <a:lnTo>
                    <a:pt x="2478331" y="1312195"/>
                  </a:lnTo>
                  <a:lnTo>
                    <a:pt x="2528760" y="1313248"/>
                  </a:lnTo>
                  <a:lnTo>
                    <a:pt x="2579157" y="1315524"/>
                  </a:lnTo>
                  <a:lnTo>
                    <a:pt x="2629528" y="1318813"/>
                  </a:lnTo>
                  <a:lnTo>
                    <a:pt x="2679883" y="1322906"/>
                  </a:lnTo>
                  <a:lnTo>
                    <a:pt x="2730230" y="1327594"/>
                  </a:lnTo>
                  <a:lnTo>
                    <a:pt x="2881294" y="1343127"/>
                  </a:lnTo>
                  <a:lnTo>
                    <a:pt x="2931684" y="1348097"/>
                  </a:lnTo>
                  <a:lnTo>
                    <a:pt x="2982104" y="1352613"/>
                  </a:lnTo>
                  <a:lnTo>
                    <a:pt x="3032563" y="1356466"/>
                  </a:lnTo>
                  <a:lnTo>
                    <a:pt x="3083069" y="1359447"/>
                  </a:lnTo>
                  <a:lnTo>
                    <a:pt x="3133629" y="1361346"/>
                  </a:lnTo>
                  <a:lnTo>
                    <a:pt x="3184251" y="1361953"/>
                  </a:lnTo>
                  <a:lnTo>
                    <a:pt x="3234944" y="1361059"/>
                  </a:lnTo>
                  <a:lnTo>
                    <a:pt x="3185132" y="1372312"/>
                  </a:lnTo>
                  <a:lnTo>
                    <a:pt x="3135304" y="1383101"/>
                  </a:lnTo>
                  <a:lnTo>
                    <a:pt x="3085461" y="1393436"/>
                  </a:lnTo>
                  <a:lnTo>
                    <a:pt x="3035601" y="1403329"/>
                  </a:lnTo>
                  <a:lnTo>
                    <a:pt x="2985724" y="1412791"/>
                  </a:lnTo>
                  <a:lnTo>
                    <a:pt x="2935829" y="1421834"/>
                  </a:lnTo>
                  <a:lnTo>
                    <a:pt x="2885918" y="1430467"/>
                  </a:lnTo>
                  <a:lnTo>
                    <a:pt x="2835988" y="1438704"/>
                  </a:lnTo>
                  <a:lnTo>
                    <a:pt x="2786039" y="1446554"/>
                  </a:lnTo>
                  <a:lnTo>
                    <a:pt x="2736072" y="1454029"/>
                  </a:lnTo>
                  <a:lnTo>
                    <a:pt x="2686086" y="1461141"/>
                  </a:lnTo>
                  <a:lnTo>
                    <a:pt x="2636081" y="1467900"/>
                  </a:lnTo>
                  <a:lnTo>
                    <a:pt x="2586056" y="1474318"/>
                  </a:lnTo>
                  <a:lnTo>
                    <a:pt x="2536010" y="1480406"/>
                  </a:lnTo>
                  <a:lnTo>
                    <a:pt x="2485944" y="1486175"/>
                  </a:lnTo>
                  <a:lnTo>
                    <a:pt x="2435858" y="1491636"/>
                  </a:lnTo>
                  <a:lnTo>
                    <a:pt x="2385749" y="1496801"/>
                  </a:lnTo>
                  <a:lnTo>
                    <a:pt x="2335620" y="1501681"/>
                  </a:lnTo>
                  <a:lnTo>
                    <a:pt x="2285468" y="1506287"/>
                  </a:lnTo>
                  <a:lnTo>
                    <a:pt x="2185097" y="1514722"/>
                  </a:lnTo>
                  <a:lnTo>
                    <a:pt x="2084634" y="1522195"/>
                  </a:lnTo>
                  <a:lnTo>
                    <a:pt x="1984076" y="1528797"/>
                  </a:lnTo>
                  <a:lnTo>
                    <a:pt x="1883420" y="1534617"/>
                  </a:lnTo>
                  <a:lnTo>
                    <a:pt x="1782662" y="1539745"/>
                  </a:lnTo>
                  <a:lnTo>
                    <a:pt x="1681801" y="1544271"/>
                  </a:lnTo>
                  <a:lnTo>
                    <a:pt x="1530308" y="1550126"/>
                  </a:lnTo>
                  <a:lnTo>
                    <a:pt x="1277259" y="1558145"/>
                  </a:lnTo>
                  <a:lnTo>
                    <a:pt x="819874" y="1571103"/>
                  </a:lnTo>
                  <a:lnTo>
                    <a:pt x="666833" y="1576144"/>
                  </a:lnTo>
                  <a:lnTo>
                    <a:pt x="513487" y="1582051"/>
                  </a:lnTo>
                  <a:lnTo>
                    <a:pt x="411082" y="1586620"/>
                  </a:lnTo>
                  <a:lnTo>
                    <a:pt x="308533" y="1591798"/>
                  </a:lnTo>
                  <a:lnTo>
                    <a:pt x="205839" y="1597674"/>
                  </a:lnTo>
                  <a:lnTo>
                    <a:pt x="102995" y="1604340"/>
                  </a:lnTo>
                  <a:lnTo>
                    <a:pt x="0" y="1611884"/>
                  </a:lnTo>
                  <a:lnTo>
                    <a:pt x="36500" y="1648425"/>
                  </a:lnTo>
                  <a:lnTo>
                    <a:pt x="74359" y="1673926"/>
                  </a:lnTo>
                  <a:lnTo>
                    <a:pt x="113172" y="1690403"/>
                  </a:lnTo>
                  <a:lnTo>
                    <a:pt x="152536" y="1699876"/>
                  </a:lnTo>
                  <a:lnTo>
                    <a:pt x="192046" y="1704362"/>
                  </a:lnTo>
                  <a:lnTo>
                    <a:pt x="231298" y="1705879"/>
                  </a:lnTo>
                  <a:lnTo>
                    <a:pt x="269889" y="1706447"/>
                  </a:lnTo>
                  <a:lnTo>
                    <a:pt x="307415" y="1708084"/>
                  </a:lnTo>
                  <a:lnTo>
                    <a:pt x="343471" y="1712807"/>
                  </a:lnTo>
                  <a:lnTo>
                    <a:pt x="377654" y="1722635"/>
                  </a:lnTo>
                  <a:lnTo>
                    <a:pt x="409560" y="1739587"/>
                  </a:lnTo>
                  <a:lnTo>
                    <a:pt x="438785" y="1765680"/>
                  </a:lnTo>
                  <a:lnTo>
                    <a:pt x="417009" y="1824070"/>
                  </a:lnTo>
                  <a:lnTo>
                    <a:pt x="400549" y="1878189"/>
                  </a:lnTo>
                  <a:lnTo>
                    <a:pt x="389462" y="1928022"/>
                  </a:lnTo>
                  <a:lnTo>
                    <a:pt x="383804" y="1973556"/>
                  </a:lnTo>
                  <a:lnTo>
                    <a:pt x="383634" y="2014774"/>
                  </a:lnTo>
                  <a:lnTo>
                    <a:pt x="389010" y="2051664"/>
                  </a:lnTo>
                  <a:lnTo>
                    <a:pt x="416626" y="2112396"/>
                  </a:lnTo>
                  <a:lnTo>
                    <a:pt x="467115" y="2155638"/>
                  </a:lnTo>
                  <a:lnTo>
                    <a:pt x="540936" y="2181271"/>
                  </a:lnTo>
                  <a:lnTo>
                    <a:pt x="586740" y="2187448"/>
                  </a:lnTo>
                  <a:lnTo>
                    <a:pt x="628138" y="2189584"/>
                  </a:lnTo>
                  <a:lnTo>
                    <a:pt x="669734" y="2189744"/>
                  </a:lnTo>
                  <a:lnTo>
                    <a:pt x="752617" y="2187780"/>
                  </a:lnTo>
                  <a:lnTo>
                    <a:pt x="793453" y="2187480"/>
                  </a:lnTo>
                  <a:lnTo>
                    <a:pt x="833585" y="2188852"/>
                  </a:lnTo>
                  <a:lnTo>
                    <a:pt x="872787" y="2192805"/>
                  </a:lnTo>
                  <a:lnTo>
                    <a:pt x="910833" y="2200254"/>
                  </a:lnTo>
                  <a:lnTo>
                    <a:pt x="947498" y="2212109"/>
                  </a:lnTo>
                  <a:lnTo>
                    <a:pt x="982556" y="2229282"/>
                  </a:lnTo>
                  <a:lnTo>
                    <a:pt x="1015782" y="2252686"/>
                  </a:lnTo>
                  <a:lnTo>
                    <a:pt x="1046951" y="2283232"/>
                  </a:lnTo>
                  <a:lnTo>
                    <a:pt x="1075836" y="2321832"/>
                  </a:lnTo>
                  <a:lnTo>
                    <a:pt x="1102213" y="2369398"/>
                  </a:lnTo>
                  <a:lnTo>
                    <a:pt x="1125855" y="2426842"/>
                  </a:lnTo>
                  <a:lnTo>
                    <a:pt x="1144976" y="2457633"/>
                  </a:lnTo>
                  <a:lnTo>
                    <a:pt x="1218145" y="2491949"/>
                  </a:lnTo>
                  <a:lnTo>
                    <a:pt x="1266618" y="2499487"/>
                  </a:lnTo>
                  <a:lnTo>
                    <a:pt x="1319300" y="2503286"/>
                  </a:lnTo>
                  <a:lnTo>
                    <a:pt x="1373403" y="2505352"/>
                  </a:lnTo>
                  <a:lnTo>
                    <a:pt x="1426140" y="2507693"/>
                  </a:lnTo>
                  <a:lnTo>
                    <a:pt x="1474724" y="2512314"/>
                  </a:lnTo>
                  <a:lnTo>
                    <a:pt x="1524474" y="2518916"/>
                  </a:lnTo>
                  <a:lnTo>
                    <a:pt x="1574529" y="2524008"/>
                  </a:lnTo>
                  <a:lnTo>
                    <a:pt x="1624828" y="2527948"/>
                  </a:lnTo>
                  <a:lnTo>
                    <a:pt x="1675308" y="2531096"/>
                  </a:lnTo>
                  <a:lnTo>
                    <a:pt x="1776569" y="2536448"/>
                  </a:lnTo>
                  <a:lnTo>
                    <a:pt x="1827227" y="2539371"/>
                  </a:lnTo>
                  <a:lnTo>
                    <a:pt x="1877821" y="2542936"/>
                  </a:lnTo>
                  <a:lnTo>
                    <a:pt x="1928291" y="2547503"/>
                  </a:lnTo>
                  <a:lnTo>
                    <a:pt x="1978574" y="2553431"/>
                  </a:lnTo>
                  <a:lnTo>
                    <a:pt x="2028609" y="2561078"/>
                  </a:lnTo>
                  <a:lnTo>
                    <a:pt x="2078335" y="2570803"/>
                  </a:lnTo>
                  <a:lnTo>
                    <a:pt x="2127690" y="2582965"/>
                  </a:lnTo>
                  <a:lnTo>
                    <a:pt x="2176613" y="2597923"/>
                  </a:lnTo>
                  <a:lnTo>
                    <a:pt x="2225043" y="2616036"/>
                  </a:lnTo>
                  <a:lnTo>
                    <a:pt x="2272919" y="2637663"/>
                  </a:lnTo>
                  <a:lnTo>
                    <a:pt x="2320085" y="2659982"/>
                  </a:lnTo>
                  <a:lnTo>
                    <a:pt x="2359467" y="2683246"/>
                  </a:lnTo>
                  <a:lnTo>
                    <a:pt x="2388568" y="2710307"/>
                  </a:lnTo>
                  <a:lnTo>
                    <a:pt x="2405954" y="2787217"/>
                  </a:lnTo>
                  <a:lnTo>
                    <a:pt x="2389251" y="2842767"/>
                  </a:lnTo>
                  <a:lnTo>
                    <a:pt x="2372474" y="2901652"/>
                  </a:lnTo>
                  <a:lnTo>
                    <a:pt x="2373018" y="2948803"/>
                  </a:lnTo>
                  <a:lnTo>
                    <a:pt x="2387949" y="2986754"/>
                  </a:lnTo>
                  <a:lnTo>
                    <a:pt x="2414331" y="3018037"/>
                  </a:lnTo>
                  <a:lnTo>
                    <a:pt x="2449229" y="3045186"/>
                  </a:lnTo>
                  <a:lnTo>
                    <a:pt x="2489708" y="3070733"/>
                  </a:lnTo>
                  <a:lnTo>
                    <a:pt x="2560926" y="3100352"/>
                  </a:lnTo>
                  <a:lnTo>
                    <a:pt x="2599340" y="3114976"/>
                  </a:lnTo>
                  <a:lnTo>
                    <a:pt x="2636886" y="3136236"/>
                  </a:lnTo>
                  <a:lnTo>
                    <a:pt x="2671512" y="3169202"/>
                  </a:lnTo>
                  <a:lnTo>
                    <a:pt x="2701163" y="3218941"/>
                  </a:lnTo>
                  <a:lnTo>
                    <a:pt x="2650741" y="3217182"/>
                  </a:lnTo>
                  <a:lnTo>
                    <a:pt x="2600403" y="3215027"/>
                  </a:lnTo>
                  <a:lnTo>
                    <a:pt x="2550144" y="3212521"/>
                  </a:lnTo>
                  <a:lnTo>
                    <a:pt x="2499960" y="3209709"/>
                  </a:lnTo>
                  <a:lnTo>
                    <a:pt x="2399798" y="3203347"/>
                  </a:lnTo>
                  <a:lnTo>
                    <a:pt x="2050935" y="3178021"/>
                  </a:lnTo>
                  <a:lnTo>
                    <a:pt x="1951599" y="3171387"/>
                  </a:lnTo>
                  <a:lnTo>
                    <a:pt x="1901965" y="3168394"/>
                  </a:lnTo>
                  <a:lnTo>
                    <a:pt x="1852348" y="3165677"/>
                  </a:lnTo>
                  <a:lnTo>
                    <a:pt x="1802744" y="3163281"/>
                  </a:lnTo>
                  <a:lnTo>
                    <a:pt x="1753148" y="3161249"/>
                  </a:lnTo>
                  <a:lnTo>
                    <a:pt x="1703555" y="3159628"/>
                  </a:lnTo>
                  <a:lnTo>
                    <a:pt x="1653961" y="3158461"/>
                  </a:lnTo>
                  <a:lnTo>
                    <a:pt x="1604362" y="3157793"/>
                  </a:lnTo>
                  <a:lnTo>
                    <a:pt x="1554754" y="3157670"/>
                  </a:lnTo>
                  <a:lnTo>
                    <a:pt x="1505131" y="3158136"/>
                  </a:lnTo>
                  <a:lnTo>
                    <a:pt x="1455489" y="3159235"/>
                  </a:lnTo>
                  <a:lnTo>
                    <a:pt x="1405824" y="3161013"/>
                  </a:lnTo>
                  <a:lnTo>
                    <a:pt x="1356131" y="3163513"/>
                  </a:lnTo>
                  <a:lnTo>
                    <a:pt x="1306407" y="3166782"/>
                  </a:lnTo>
                  <a:lnTo>
                    <a:pt x="1256646" y="3170863"/>
                  </a:lnTo>
                  <a:lnTo>
                    <a:pt x="1206844" y="3175802"/>
                  </a:lnTo>
                  <a:lnTo>
                    <a:pt x="1156996" y="3181642"/>
                  </a:lnTo>
                  <a:lnTo>
                    <a:pt x="1107099" y="3188430"/>
                  </a:lnTo>
                  <a:lnTo>
                    <a:pt x="1057148" y="3196209"/>
                  </a:lnTo>
                  <a:lnTo>
                    <a:pt x="1104841" y="3213718"/>
                  </a:lnTo>
                  <a:lnTo>
                    <a:pt x="1152762" y="3230288"/>
                  </a:lnTo>
                  <a:lnTo>
                    <a:pt x="1200897" y="3245976"/>
                  </a:lnTo>
                  <a:lnTo>
                    <a:pt x="1249232" y="3260838"/>
                  </a:lnTo>
                  <a:lnTo>
                    <a:pt x="1297754" y="3274929"/>
                  </a:lnTo>
                  <a:lnTo>
                    <a:pt x="1346448" y="3288306"/>
                  </a:lnTo>
                  <a:lnTo>
                    <a:pt x="1395300" y="3301025"/>
                  </a:lnTo>
                  <a:lnTo>
                    <a:pt x="1444297" y="3313142"/>
                  </a:lnTo>
                  <a:lnTo>
                    <a:pt x="1493424" y="3324712"/>
                  </a:lnTo>
                  <a:lnTo>
                    <a:pt x="1542668" y="3335793"/>
                  </a:lnTo>
                  <a:lnTo>
                    <a:pt x="1592016" y="3346440"/>
                  </a:lnTo>
                  <a:lnTo>
                    <a:pt x="1641452" y="3356709"/>
                  </a:lnTo>
                  <a:lnTo>
                    <a:pt x="1690964" y="3366657"/>
                  </a:lnTo>
                  <a:lnTo>
                    <a:pt x="1790157" y="3385812"/>
                  </a:lnTo>
                  <a:lnTo>
                    <a:pt x="2038485" y="3431995"/>
                  </a:lnTo>
                  <a:lnTo>
                    <a:pt x="2137663" y="3450966"/>
                  </a:lnTo>
                  <a:lnTo>
                    <a:pt x="2187164" y="3460782"/>
                  </a:lnTo>
                  <a:lnTo>
                    <a:pt x="2236587" y="3470893"/>
                  </a:lnTo>
                  <a:lnTo>
                    <a:pt x="2285919" y="3481356"/>
                  </a:lnTo>
                  <a:lnTo>
                    <a:pt x="2335146" y="3492226"/>
                  </a:lnTo>
                  <a:lnTo>
                    <a:pt x="2384254" y="3503560"/>
                  </a:lnTo>
                  <a:lnTo>
                    <a:pt x="2433229" y="3515414"/>
                  </a:lnTo>
                  <a:lnTo>
                    <a:pt x="2482057" y="3527843"/>
                  </a:lnTo>
                  <a:lnTo>
                    <a:pt x="2530724" y="3540904"/>
                  </a:lnTo>
                  <a:lnTo>
                    <a:pt x="2579217" y="3554653"/>
                  </a:lnTo>
                  <a:lnTo>
                    <a:pt x="2627522" y="3569146"/>
                  </a:lnTo>
                  <a:lnTo>
                    <a:pt x="2675625" y="3584440"/>
                  </a:lnTo>
                  <a:lnTo>
                    <a:pt x="2723511" y="3600589"/>
                  </a:lnTo>
                  <a:lnTo>
                    <a:pt x="2771167" y="3617651"/>
                  </a:lnTo>
                  <a:lnTo>
                    <a:pt x="2818580" y="3635681"/>
                  </a:lnTo>
                  <a:lnTo>
                    <a:pt x="2865734" y="3654736"/>
                  </a:lnTo>
                  <a:lnTo>
                    <a:pt x="2912618" y="3674872"/>
                  </a:lnTo>
                  <a:lnTo>
                    <a:pt x="2897137" y="3706824"/>
                  </a:lnTo>
                  <a:lnTo>
                    <a:pt x="2871771" y="3728111"/>
                  </a:lnTo>
                  <a:lnTo>
                    <a:pt x="2840862" y="3744115"/>
                  </a:lnTo>
                  <a:lnTo>
                    <a:pt x="2808753" y="3760218"/>
                  </a:lnTo>
                  <a:lnTo>
                    <a:pt x="2779788" y="3781805"/>
                  </a:lnTo>
                  <a:lnTo>
                    <a:pt x="2758309" y="3814258"/>
                  </a:lnTo>
                  <a:lnTo>
                    <a:pt x="2748661" y="3862958"/>
                  </a:lnTo>
                  <a:lnTo>
                    <a:pt x="2791576" y="3880957"/>
                  </a:lnTo>
                  <a:lnTo>
                    <a:pt x="2835215" y="3896296"/>
                  </a:lnTo>
                  <a:lnTo>
                    <a:pt x="2879515" y="3909284"/>
                  </a:lnTo>
                  <a:lnTo>
                    <a:pt x="2924413" y="3920229"/>
                  </a:lnTo>
                  <a:lnTo>
                    <a:pt x="2969846" y="3929440"/>
                  </a:lnTo>
                  <a:lnTo>
                    <a:pt x="3015753" y="3937224"/>
                  </a:lnTo>
                  <a:lnTo>
                    <a:pt x="3062071" y="3943891"/>
                  </a:lnTo>
                  <a:lnTo>
                    <a:pt x="3108737" y="3949747"/>
                  </a:lnTo>
                  <a:lnTo>
                    <a:pt x="3250199" y="3965543"/>
                  </a:lnTo>
                  <a:lnTo>
                    <a:pt x="3297634" y="3971244"/>
                  </a:lnTo>
                  <a:lnTo>
                    <a:pt x="3345104" y="3977677"/>
                  </a:lnTo>
                  <a:lnTo>
                    <a:pt x="3392548" y="3985150"/>
                  </a:lnTo>
                  <a:lnTo>
                    <a:pt x="3439902" y="3993971"/>
                  </a:lnTo>
                  <a:lnTo>
                    <a:pt x="3487105" y="4004449"/>
                  </a:lnTo>
                  <a:lnTo>
                    <a:pt x="3534095" y="4016892"/>
                  </a:lnTo>
                  <a:lnTo>
                    <a:pt x="3580807" y="4031608"/>
                  </a:lnTo>
                  <a:lnTo>
                    <a:pt x="3627181" y="4048906"/>
                  </a:lnTo>
                  <a:lnTo>
                    <a:pt x="3673154" y="4069094"/>
                  </a:lnTo>
                  <a:lnTo>
                    <a:pt x="3718662" y="4092479"/>
                  </a:lnTo>
                  <a:lnTo>
                    <a:pt x="3763645" y="4119372"/>
                  </a:lnTo>
                  <a:lnTo>
                    <a:pt x="3719987" y="4137412"/>
                  </a:lnTo>
                  <a:lnTo>
                    <a:pt x="3676839" y="4147735"/>
                  </a:lnTo>
                  <a:lnTo>
                    <a:pt x="3634142" y="4151724"/>
                  </a:lnTo>
                  <a:lnTo>
                    <a:pt x="3591839" y="4150764"/>
                  </a:lnTo>
                  <a:lnTo>
                    <a:pt x="3549871" y="4146240"/>
                  </a:lnTo>
                  <a:lnTo>
                    <a:pt x="3508180" y="4139538"/>
                  </a:lnTo>
                  <a:lnTo>
                    <a:pt x="3466707" y="4132041"/>
                  </a:lnTo>
                  <a:lnTo>
                    <a:pt x="3425394" y="4125136"/>
                  </a:lnTo>
                  <a:lnTo>
                    <a:pt x="3384184" y="4120207"/>
                  </a:lnTo>
                  <a:lnTo>
                    <a:pt x="3343017" y="4118638"/>
                  </a:lnTo>
                  <a:lnTo>
                    <a:pt x="3301835" y="4121815"/>
                  </a:lnTo>
                  <a:lnTo>
                    <a:pt x="3260581" y="4131123"/>
                  </a:lnTo>
                  <a:lnTo>
                    <a:pt x="3219196" y="4147947"/>
                  </a:lnTo>
                  <a:lnTo>
                    <a:pt x="3223499" y="4154538"/>
                  </a:lnTo>
                  <a:lnTo>
                    <a:pt x="3256112" y="4179690"/>
                  </a:lnTo>
                  <a:lnTo>
                    <a:pt x="3293328" y="4200646"/>
                  </a:lnTo>
                  <a:lnTo>
                    <a:pt x="3342043" y="4224682"/>
                  </a:lnTo>
                  <a:lnTo>
                    <a:pt x="3401501" y="4251564"/>
                  </a:lnTo>
                  <a:lnTo>
                    <a:pt x="3470948" y="4281061"/>
                  </a:lnTo>
                  <a:lnTo>
                    <a:pt x="3509181" y="4296716"/>
                  </a:lnTo>
                  <a:lnTo>
                    <a:pt x="3549629" y="4312938"/>
                  </a:lnTo>
                  <a:lnTo>
                    <a:pt x="3592196" y="4329697"/>
                  </a:lnTo>
                  <a:lnTo>
                    <a:pt x="3683311" y="4364709"/>
                  </a:lnTo>
                  <a:lnTo>
                    <a:pt x="3781772" y="4401520"/>
                  </a:lnTo>
                  <a:lnTo>
                    <a:pt x="3886823" y="4439897"/>
                  </a:lnTo>
                  <a:lnTo>
                    <a:pt x="3997711" y="4479607"/>
                  </a:lnTo>
                  <a:lnTo>
                    <a:pt x="4113679" y="4520418"/>
                  </a:lnTo>
                  <a:lnTo>
                    <a:pt x="4233973" y="4562097"/>
                  </a:lnTo>
                  <a:lnTo>
                    <a:pt x="4357837" y="4604410"/>
                  </a:lnTo>
                  <a:lnTo>
                    <a:pt x="4548676" y="4668561"/>
                  </a:lnTo>
                  <a:lnTo>
                    <a:pt x="4743302" y="4732830"/>
                  </a:lnTo>
                  <a:lnTo>
                    <a:pt x="4939167" y="4796433"/>
                  </a:lnTo>
                  <a:lnTo>
                    <a:pt x="5133721" y="4858582"/>
                  </a:lnTo>
                  <a:lnTo>
                    <a:pt x="5324416" y="4918493"/>
                  </a:lnTo>
                  <a:lnTo>
                    <a:pt x="5508705" y="4975380"/>
                  </a:lnTo>
                  <a:lnTo>
                    <a:pt x="5684039" y="5028456"/>
                  </a:lnTo>
                  <a:lnTo>
                    <a:pt x="5794695" y="5061335"/>
                  </a:lnTo>
                  <a:lnTo>
                    <a:pt x="5899483" y="5091939"/>
                  </a:lnTo>
                  <a:lnTo>
                    <a:pt x="5997648" y="5120034"/>
                  </a:lnTo>
                  <a:lnTo>
                    <a:pt x="6088435" y="5145388"/>
                  </a:lnTo>
                  <a:lnTo>
                    <a:pt x="6171090" y="5167769"/>
                  </a:lnTo>
                  <a:lnTo>
                    <a:pt x="6244856" y="5186942"/>
                  </a:lnTo>
                  <a:lnTo>
                    <a:pt x="6308980" y="5202676"/>
                  </a:lnTo>
                  <a:lnTo>
                    <a:pt x="6362705" y="5214738"/>
                  </a:lnTo>
                  <a:lnTo>
                    <a:pt x="6587188" y="5257820"/>
                  </a:lnTo>
                  <a:lnTo>
                    <a:pt x="7049095" y="5342887"/>
                  </a:lnTo>
                  <a:lnTo>
                    <a:pt x="7816761" y="5479761"/>
                  </a:lnTo>
                  <a:lnTo>
                    <a:pt x="8834475" y="5656272"/>
                  </a:lnTo>
                  <a:lnTo>
                    <a:pt x="9711892" y="5804485"/>
                  </a:lnTo>
                  <a:lnTo>
                    <a:pt x="10286111" y="5898730"/>
                  </a:lnTo>
                  <a:lnTo>
                    <a:pt x="10424160" y="5920740"/>
                  </a:lnTo>
                  <a:lnTo>
                    <a:pt x="10424160" y="0"/>
                  </a:lnTo>
                  <a:close/>
                </a:path>
              </a:pathLst>
            </a:custGeom>
            <a:solidFill>
              <a:srgbClr val="E7E6E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71844" y="292608"/>
              <a:ext cx="5361940" cy="1064260"/>
            </a:xfrm>
            <a:custGeom>
              <a:avLst/>
              <a:gdLst/>
              <a:ahLst/>
              <a:cxnLst/>
              <a:rect l="l" t="t" r="r" b="b"/>
              <a:pathLst>
                <a:path w="5361940" h="1064260">
                  <a:moveTo>
                    <a:pt x="5361432" y="0"/>
                  </a:moveTo>
                  <a:lnTo>
                    <a:pt x="0" y="0"/>
                  </a:lnTo>
                  <a:lnTo>
                    <a:pt x="0" y="1063752"/>
                  </a:lnTo>
                  <a:lnTo>
                    <a:pt x="5361432" y="1063752"/>
                  </a:lnTo>
                  <a:lnTo>
                    <a:pt x="5361432" y="0"/>
                  </a:lnTo>
                  <a:close/>
                </a:path>
              </a:pathLst>
            </a:custGeom>
            <a:solidFill>
              <a:srgbClr val="2E3342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0059" y="529716"/>
              <a:ext cx="4455922" cy="2894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0246" y="922019"/>
              <a:ext cx="977519" cy="1760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395" y="1155191"/>
              <a:ext cx="11725656" cy="5426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11123"/>
              <a:ext cx="1764792" cy="5394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35" y="960132"/>
              <a:ext cx="817626" cy="1821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50" y="769493"/>
              <a:ext cx="810773" cy="2494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73918" y="5947435"/>
            <a:ext cx="176530" cy="19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85"/>
              </a:lnSpc>
            </a:pPr>
            <a:fld id="{81D60167-4931-47E6-BA6A-407CBD079E47}" type="slidenum">
              <a:rPr sz="1350" spc="-50" dirty="0">
                <a:latin typeface="Carlito"/>
                <a:cs typeface="Carlito"/>
              </a:rPr>
              <a:t>9</a:t>
            </a:fld>
            <a:endParaRPr sz="13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1071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Carlito</vt:lpstr>
      <vt:lpstr>Noto Sans Mono CJK HK</vt:lpstr>
      <vt:lpstr>Times New Roman</vt:lpstr>
      <vt:lpstr>Wingdings</vt:lpstr>
      <vt:lpstr>Office Theme</vt:lpstr>
      <vt:lpstr>DATA ANALYTICS PROJECT 2</vt:lpstr>
      <vt:lpstr>OBJECTIVE</vt:lpstr>
      <vt:lpstr>INTRODUCTION</vt:lpstr>
      <vt:lpstr>SUCCESS CRITERIA</vt:lpstr>
      <vt:lpstr>A N A L Y S I S P L A N </vt:lpstr>
      <vt:lpstr>PowerPoint Presentation</vt:lpstr>
      <vt:lpstr>PowerPoint Presentation</vt:lpstr>
      <vt:lpstr>PowerPoint Presentation</vt:lpstr>
      <vt:lpstr>PowerPoint Presentation</vt:lpstr>
      <vt:lpstr>Ontario (E.g: operating revenue per active card holder).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Confidence Ahuekwe</cp:lastModifiedBy>
  <cp:revision>1</cp:revision>
  <dcterms:created xsi:type="dcterms:W3CDTF">2025-01-12T11:32:01Z</dcterms:created>
  <dcterms:modified xsi:type="dcterms:W3CDTF">2025-01-12T12:19:29Z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2025-01-12T00:00:00Z</vt:filetime>
  </property>
  <property fmtid="{D5CDD505-2E9C-101B-9397-08002B2CF9AE}" pid="3" name="Producer">
    <vt:lpwstr>3-Heights(TM) PDF Security Shell 4.8.25.2 (http://www.pdf-tools.com)</vt:lpwstr>
  </property>
</Properties>
</file>